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5"/>
  </p:notesMasterIdLst>
  <p:sldIdLst>
    <p:sldId id="256" r:id="rId2"/>
    <p:sldId id="264" r:id="rId3"/>
    <p:sldId id="259" r:id="rId4"/>
    <p:sldId id="260" r:id="rId5"/>
    <p:sldId id="261" r:id="rId6"/>
    <p:sldId id="262" r:id="rId7"/>
    <p:sldId id="263" r:id="rId8"/>
    <p:sldId id="265" r:id="rId9"/>
    <p:sldId id="312" r:id="rId10"/>
    <p:sldId id="258" r:id="rId11"/>
    <p:sldId id="267" r:id="rId12"/>
    <p:sldId id="268" r:id="rId13"/>
    <p:sldId id="257" r:id="rId14"/>
  </p:sldIdLst>
  <p:sldSz cx="9144000" cy="5143500" type="screen16x9"/>
  <p:notesSz cx="6858000" cy="9144000"/>
  <p:embeddedFontLst>
    <p:embeddedFont>
      <p:font typeface="Dela Gothic One" panose="020B0604020202020204" charset="-128"/>
      <p:regular r:id="rId16"/>
    </p:embeddedFont>
    <p:embeddedFont>
      <p:font typeface="Anaheim" panose="020B0604020202020204" charset="0"/>
      <p:regular r:id="rId17"/>
      <p:bold r:id="rId18"/>
    </p:embeddedFont>
    <p:embeddedFont>
      <p:font typeface="Bebas Neue" panose="020B0606020202050201" pitchFamily="34" charset="0"/>
      <p:regular r:id="rId19"/>
    </p:embeddedFont>
    <p:embeddedFont>
      <p:font typeface="Nunito Light" pitchFamily="2" charset="0"/>
      <p:regular r:id="rId20"/>
      <p:italic r:id="rId21"/>
    </p:embeddedFont>
    <p:embeddedFont>
      <p:font typeface="Nunito Medium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E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C44117-FF2C-4039-86C9-A397DFB489FC}">
  <a:tblStyle styleId="{F2C44117-FF2C-4039-86C9-A397DFB489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" name="Google Shape;1588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6" name="Google Shape;1656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" name="Google Shape;1111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>
          <a:extLst>
            <a:ext uri="{FF2B5EF4-FFF2-40B4-BE49-F238E27FC236}">
              <a16:creationId xmlns:a16="http://schemas.microsoft.com/office/drawing/2014/main" id="{F9580DBA-1224-4317-477B-B79BF4695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d5260bdd85_0_256:notes">
            <a:extLst>
              <a:ext uri="{FF2B5EF4-FFF2-40B4-BE49-F238E27FC236}">
                <a16:creationId xmlns:a16="http://schemas.microsoft.com/office/drawing/2014/main" id="{23C9D01F-9054-3F9E-9F0D-59C704F653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d5260bdd85_0_256:notes">
            <a:extLst>
              <a:ext uri="{FF2B5EF4-FFF2-40B4-BE49-F238E27FC236}">
                <a16:creationId xmlns:a16="http://schemas.microsoft.com/office/drawing/2014/main" id="{A3830C20-86BA-9489-7D83-7137C9FCC3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4063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79100" y="3995951"/>
            <a:ext cx="4120107" cy="965226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79100" y="182700"/>
            <a:ext cx="2724814" cy="1170368"/>
          </a:xfrm>
          <a:custGeom>
            <a:avLst/>
            <a:gdLst/>
            <a:ahLst/>
            <a:cxnLst/>
            <a:rect l="l" t="t" r="r" b="b"/>
            <a:pathLst>
              <a:path w="17431" h="7487" extrusionOk="0">
                <a:moveTo>
                  <a:pt x="1" y="0"/>
                </a:moveTo>
                <a:lnTo>
                  <a:pt x="1" y="5068"/>
                </a:lnTo>
                <a:lnTo>
                  <a:pt x="615" y="5605"/>
                </a:lnTo>
                <a:lnTo>
                  <a:pt x="1306" y="6104"/>
                </a:lnTo>
                <a:lnTo>
                  <a:pt x="1997" y="6527"/>
                </a:lnTo>
                <a:lnTo>
                  <a:pt x="2726" y="6911"/>
                </a:lnTo>
                <a:lnTo>
                  <a:pt x="3494" y="7179"/>
                </a:lnTo>
                <a:lnTo>
                  <a:pt x="3878" y="7294"/>
                </a:lnTo>
                <a:lnTo>
                  <a:pt x="4300" y="7371"/>
                </a:lnTo>
                <a:lnTo>
                  <a:pt x="4684" y="7448"/>
                </a:lnTo>
                <a:lnTo>
                  <a:pt x="5068" y="7448"/>
                </a:lnTo>
                <a:lnTo>
                  <a:pt x="5491" y="7486"/>
                </a:lnTo>
                <a:lnTo>
                  <a:pt x="5874" y="7448"/>
                </a:lnTo>
                <a:lnTo>
                  <a:pt x="6258" y="7410"/>
                </a:lnTo>
                <a:lnTo>
                  <a:pt x="6642" y="7294"/>
                </a:lnTo>
                <a:lnTo>
                  <a:pt x="7026" y="7179"/>
                </a:lnTo>
                <a:lnTo>
                  <a:pt x="7372" y="7026"/>
                </a:lnTo>
                <a:lnTo>
                  <a:pt x="7679" y="6872"/>
                </a:lnTo>
                <a:lnTo>
                  <a:pt x="7986" y="6680"/>
                </a:lnTo>
                <a:lnTo>
                  <a:pt x="8524" y="6296"/>
                </a:lnTo>
                <a:lnTo>
                  <a:pt x="9023" y="5836"/>
                </a:lnTo>
                <a:lnTo>
                  <a:pt x="9483" y="5336"/>
                </a:lnTo>
                <a:lnTo>
                  <a:pt x="10405" y="4300"/>
                </a:lnTo>
                <a:lnTo>
                  <a:pt x="10865" y="3801"/>
                </a:lnTo>
                <a:lnTo>
                  <a:pt x="11364" y="3302"/>
                </a:lnTo>
                <a:lnTo>
                  <a:pt x="11748" y="3033"/>
                </a:lnTo>
                <a:lnTo>
                  <a:pt x="12132" y="2726"/>
                </a:lnTo>
                <a:lnTo>
                  <a:pt x="12555" y="2495"/>
                </a:lnTo>
                <a:lnTo>
                  <a:pt x="12977" y="2265"/>
                </a:lnTo>
                <a:lnTo>
                  <a:pt x="13399" y="2073"/>
                </a:lnTo>
                <a:lnTo>
                  <a:pt x="13860" y="1920"/>
                </a:lnTo>
                <a:lnTo>
                  <a:pt x="14321" y="1766"/>
                </a:lnTo>
                <a:lnTo>
                  <a:pt x="14781" y="1651"/>
                </a:lnTo>
                <a:lnTo>
                  <a:pt x="15396" y="1536"/>
                </a:lnTo>
                <a:lnTo>
                  <a:pt x="16010" y="1420"/>
                </a:lnTo>
                <a:lnTo>
                  <a:pt x="16317" y="1305"/>
                </a:lnTo>
                <a:lnTo>
                  <a:pt x="16586" y="1190"/>
                </a:lnTo>
                <a:lnTo>
                  <a:pt x="16855" y="998"/>
                </a:lnTo>
                <a:lnTo>
                  <a:pt x="17046" y="806"/>
                </a:lnTo>
                <a:lnTo>
                  <a:pt x="17200" y="614"/>
                </a:lnTo>
                <a:lnTo>
                  <a:pt x="17277" y="422"/>
                </a:lnTo>
                <a:lnTo>
                  <a:pt x="17354" y="192"/>
                </a:lnTo>
                <a:lnTo>
                  <a:pt x="1743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122437" y="182703"/>
            <a:ext cx="1842462" cy="1315899"/>
          </a:xfrm>
          <a:custGeom>
            <a:avLst/>
            <a:gdLst/>
            <a:ahLst/>
            <a:cxnLst/>
            <a:rect l="l" t="t" r="r" b="b"/>
            <a:pathLst>
              <a:path w="7257" h="5183" extrusionOk="0">
                <a:moveTo>
                  <a:pt x="116" y="0"/>
                </a:moveTo>
                <a:lnTo>
                  <a:pt x="39" y="422"/>
                </a:lnTo>
                <a:lnTo>
                  <a:pt x="0" y="845"/>
                </a:lnTo>
                <a:lnTo>
                  <a:pt x="39" y="1267"/>
                </a:lnTo>
                <a:lnTo>
                  <a:pt x="77" y="1497"/>
                </a:lnTo>
                <a:lnTo>
                  <a:pt x="154" y="1689"/>
                </a:lnTo>
                <a:lnTo>
                  <a:pt x="346" y="1958"/>
                </a:lnTo>
                <a:lnTo>
                  <a:pt x="538" y="2150"/>
                </a:lnTo>
                <a:lnTo>
                  <a:pt x="768" y="2342"/>
                </a:lnTo>
                <a:lnTo>
                  <a:pt x="1037" y="2534"/>
                </a:lnTo>
                <a:lnTo>
                  <a:pt x="1344" y="2649"/>
                </a:lnTo>
                <a:lnTo>
                  <a:pt x="1651" y="2764"/>
                </a:lnTo>
                <a:lnTo>
                  <a:pt x="2266" y="2918"/>
                </a:lnTo>
                <a:lnTo>
                  <a:pt x="2880" y="3033"/>
                </a:lnTo>
                <a:lnTo>
                  <a:pt x="3494" y="3187"/>
                </a:lnTo>
                <a:lnTo>
                  <a:pt x="3801" y="3263"/>
                </a:lnTo>
                <a:lnTo>
                  <a:pt x="4108" y="3378"/>
                </a:lnTo>
                <a:lnTo>
                  <a:pt x="4377" y="3532"/>
                </a:lnTo>
                <a:lnTo>
                  <a:pt x="4646" y="3686"/>
                </a:lnTo>
                <a:lnTo>
                  <a:pt x="4991" y="4031"/>
                </a:lnTo>
                <a:lnTo>
                  <a:pt x="5375" y="4415"/>
                </a:lnTo>
                <a:lnTo>
                  <a:pt x="5567" y="4569"/>
                </a:lnTo>
                <a:lnTo>
                  <a:pt x="5798" y="4722"/>
                </a:lnTo>
                <a:lnTo>
                  <a:pt x="5990" y="4837"/>
                </a:lnTo>
                <a:lnTo>
                  <a:pt x="6258" y="4953"/>
                </a:lnTo>
                <a:lnTo>
                  <a:pt x="6757" y="5106"/>
                </a:lnTo>
                <a:lnTo>
                  <a:pt x="7256" y="5183"/>
                </a:lnTo>
                <a:lnTo>
                  <a:pt x="7256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flipH="1">
            <a:off x="6314553" y="4341851"/>
            <a:ext cx="2643599" cy="619325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13225" y="1502938"/>
            <a:ext cx="3871200" cy="17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13225" y="3240963"/>
            <a:ext cx="3871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 flipH="1">
            <a:off x="5977672" y="4260994"/>
            <a:ext cx="2987230" cy="699801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/>
          <p:nvPr/>
        </p:nvSpPr>
        <p:spPr>
          <a:xfrm>
            <a:off x="179100" y="182700"/>
            <a:ext cx="1672002" cy="1538228"/>
          </a:xfrm>
          <a:custGeom>
            <a:avLst/>
            <a:gdLst/>
            <a:ahLst/>
            <a:cxnLst/>
            <a:rect l="l" t="t" r="r" b="b"/>
            <a:pathLst>
              <a:path w="9599" h="8831" extrusionOk="0">
                <a:moveTo>
                  <a:pt x="1" y="0"/>
                </a:moveTo>
                <a:lnTo>
                  <a:pt x="1" y="8830"/>
                </a:lnTo>
                <a:lnTo>
                  <a:pt x="269" y="8830"/>
                </a:lnTo>
                <a:lnTo>
                  <a:pt x="538" y="8792"/>
                </a:lnTo>
                <a:lnTo>
                  <a:pt x="807" y="8754"/>
                </a:lnTo>
                <a:lnTo>
                  <a:pt x="1076" y="8639"/>
                </a:lnTo>
                <a:lnTo>
                  <a:pt x="1460" y="8408"/>
                </a:lnTo>
                <a:lnTo>
                  <a:pt x="1805" y="8139"/>
                </a:lnTo>
                <a:lnTo>
                  <a:pt x="2074" y="7832"/>
                </a:lnTo>
                <a:lnTo>
                  <a:pt x="2381" y="7448"/>
                </a:lnTo>
                <a:lnTo>
                  <a:pt x="2650" y="7064"/>
                </a:lnTo>
                <a:lnTo>
                  <a:pt x="2765" y="6911"/>
                </a:lnTo>
                <a:lnTo>
                  <a:pt x="2957" y="6757"/>
                </a:lnTo>
                <a:lnTo>
                  <a:pt x="3187" y="6642"/>
                </a:lnTo>
                <a:lnTo>
                  <a:pt x="3418" y="6527"/>
                </a:lnTo>
                <a:lnTo>
                  <a:pt x="3686" y="6489"/>
                </a:lnTo>
                <a:lnTo>
                  <a:pt x="3917" y="6489"/>
                </a:lnTo>
                <a:lnTo>
                  <a:pt x="4416" y="6450"/>
                </a:lnTo>
                <a:lnTo>
                  <a:pt x="4915" y="6489"/>
                </a:lnTo>
                <a:lnTo>
                  <a:pt x="6335" y="6489"/>
                </a:lnTo>
                <a:lnTo>
                  <a:pt x="6834" y="6412"/>
                </a:lnTo>
                <a:lnTo>
                  <a:pt x="7257" y="6335"/>
                </a:lnTo>
                <a:lnTo>
                  <a:pt x="7717" y="6143"/>
                </a:lnTo>
                <a:lnTo>
                  <a:pt x="7986" y="5990"/>
                </a:lnTo>
                <a:lnTo>
                  <a:pt x="8255" y="5798"/>
                </a:lnTo>
                <a:lnTo>
                  <a:pt x="8524" y="5567"/>
                </a:lnTo>
                <a:lnTo>
                  <a:pt x="8754" y="5337"/>
                </a:lnTo>
                <a:lnTo>
                  <a:pt x="8946" y="5068"/>
                </a:lnTo>
                <a:lnTo>
                  <a:pt x="9100" y="4799"/>
                </a:lnTo>
                <a:lnTo>
                  <a:pt x="9253" y="4492"/>
                </a:lnTo>
                <a:lnTo>
                  <a:pt x="9368" y="4185"/>
                </a:lnTo>
                <a:lnTo>
                  <a:pt x="9484" y="3878"/>
                </a:lnTo>
                <a:lnTo>
                  <a:pt x="9522" y="3532"/>
                </a:lnTo>
                <a:lnTo>
                  <a:pt x="9599" y="2880"/>
                </a:lnTo>
                <a:lnTo>
                  <a:pt x="9599" y="2227"/>
                </a:lnTo>
                <a:lnTo>
                  <a:pt x="9522" y="1574"/>
                </a:lnTo>
                <a:lnTo>
                  <a:pt x="9368" y="807"/>
                </a:lnTo>
                <a:lnTo>
                  <a:pt x="910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1"/>
          <p:cNvSpPr/>
          <p:nvPr/>
        </p:nvSpPr>
        <p:spPr>
          <a:xfrm rot="-5400000">
            <a:off x="7532970" y="140405"/>
            <a:ext cx="1389625" cy="1474214"/>
          </a:xfrm>
          <a:custGeom>
            <a:avLst/>
            <a:gdLst/>
            <a:ahLst/>
            <a:cxnLst/>
            <a:rect l="l" t="t" r="r" b="b"/>
            <a:pathLst>
              <a:path w="9446" h="10021" extrusionOk="0">
                <a:moveTo>
                  <a:pt x="9445" y="0"/>
                </a:moveTo>
                <a:lnTo>
                  <a:pt x="9138" y="77"/>
                </a:lnTo>
                <a:lnTo>
                  <a:pt x="8831" y="192"/>
                </a:lnTo>
                <a:lnTo>
                  <a:pt x="8293" y="500"/>
                </a:lnTo>
                <a:lnTo>
                  <a:pt x="7756" y="807"/>
                </a:lnTo>
                <a:lnTo>
                  <a:pt x="7487" y="960"/>
                </a:lnTo>
                <a:lnTo>
                  <a:pt x="7180" y="1075"/>
                </a:lnTo>
                <a:lnTo>
                  <a:pt x="6911" y="1114"/>
                </a:lnTo>
                <a:lnTo>
                  <a:pt x="6642" y="1152"/>
                </a:lnTo>
                <a:lnTo>
                  <a:pt x="6067" y="1152"/>
                </a:lnTo>
                <a:lnTo>
                  <a:pt x="5491" y="1037"/>
                </a:lnTo>
                <a:lnTo>
                  <a:pt x="4953" y="922"/>
                </a:lnTo>
                <a:lnTo>
                  <a:pt x="4377" y="768"/>
                </a:lnTo>
                <a:lnTo>
                  <a:pt x="3801" y="653"/>
                </a:lnTo>
                <a:lnTo>
                  <a:pt x="3226" y="576"/>
                </a:lnTo>
                <a:lnTo>
                  <a:pt x="2957" y="615"/>
                </a:lnTo>
                <a:lnTo>
                  <a:pt x="2688" y="615"/>
                </a:lnTo>
                <a:lnTo>
                  <a:pt x="2343" y="730"/>
                </a:lnTo>
                <a:lnTo>
                  <a:pt x="2035" y="845"/>
                </a:lnTo>
                <a:lnTo>
                  <a:pt x="1728" y="999"/>
                </a:lnTo>
                <a:lnTo>
                  <a:pt x="1460" y="1191"/>
                </a:lnTo>
                <a:lnTo>
                  <a:pt x="1191" y="1421"/>
                </a:lnTo>
                <a:lnTo>
                  <a:pt x="960" y="1690"/>
                </a:lnTo>
                <a:lnTo>
                  <a:pt x="730" y="1958"/>
                </a:lnTo>
                <a:lnTo>
                  <a:pt x="577" y="2227"/>
                </a:lnTo>
                <a:lnTo>
                  <a:pt x="423" y="2534"/>
                </a:lnTo>
                <a:lnTo>
                  <a:pt x="308" y="2880"/>
                </a:lnTo>
                <a:lnTo>
                  <a:pt x="193" y="3187"/>
                </a:lnTo>
                <a:lnTo>
                  <a:pt x="116" y="3532"/>
                </a:lnTo>
                <a:lnTo>
                  <a:pt x="39" y="4224"/>
                </a:lnTo>
                <a:lnTo>
                  <a:pt x="1" y="4915"/>
                </a:lnTo>
                <a:lnTo>
                  <a:pt x="77" y="5606"/>
                </a:lnTo>
                <a:lnTo>
                  <a:pt x="193" y="6297"/>
                </a:lnTo>
                <a:lnTo>
                  <a:pt x="346" y="6988"/>
                </a:lnTo>
                <a:lnTo>
                  <a:pt x="577" y="7640"/>
                </a:lnTo>
                <a:lnTo>
                  <a:pt x="884" y="8293"/>
                </a:lnTo>
                <a:lnTo>
                  <a:pt x="1229" y="8907"/>
                </a:lnTo>
                <a:lnTo>
                  <a:pt x="1613" y="9483"/>
                </a:lnTo>
                <a:lnTo>
                  <a:pt x="2035" y="10021"/>
                </a:lnTo>
                <a:lnTo>
                  <a:pt x="9445" y="10021"/>
                </a:lnTo>
                <a:lnTo>
                  <a:pt x="9445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/>
          <p:nvPr/>
        </p:nvSpPr>
        <p:spPr>
          <a:xfrm>
            <a:off x="262596" y="4250949"/>
            <a:ext cx="2481139" cy="699801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subTitle" idx="1"/>
          </p:nvPr>
        </p:nvSpPr>
        <p:spPr>
          <a:xfrm>
            <a:off x="5029238" y="2733098"/>
            <a:ext cx="27171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2"/>
          </p:nvPr>
        </p:nvSpPr>
        <p:spPr>
          <a:xfrm>
            <a:off x="1397663" y="2733098"/>
            <a:ext cx="27171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subTitle" idx="3"/>
          </p:nvPr>
        </p:nvSpPr>
        <p:spPr>
          <a:xfrm>
            <a:off x="1397663" y="2245475"/>
            <a:ext cx="271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4"/>
          </p:nvPr>
        </p:nvSpPr>
        <p:spPr>
          <a:xfrm>
            <a:off x="5029241" y="2245475"/>
            <a:ext cx="271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 rot="10800000" flipH="1">
            <a:off x="179100" y="182700"/>
            <a:ext cx="2030490" cy="572703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 rot="-5400000" flipH="1">
            <a:off x="4274164" y="3369375"/>
            <a:ext cx="595676" cy="2568376"/>
          </a:xfrm>
          <a:custGeom>
            <a:avLst/>
            <a:gdLst/>
            <a:ahLst/>
            <a:cxnLst/>
            <a:rect l="l" t="t" r="r" b="b"/>
            <a:pathLst>
              <a:path w="2342" h="10098" extrusionOk="0">
                <a:moveTo>
                  <a:pt x="2342" y="0"/>
                </a:moveTo>
                <a:lnTo>
                  <a:pt x="1843" y="307"/>
                </a:lnTo>
                <a:lnTo>
                  <a:pt x="1344" y="730"/>
                </a:lnTo>
                <a:lnTo>
                  <a:pt x="921" y="1229"/>
                </a:lnTo>
                <a:lnTo>
                  <a:pt x="576" y="1728"/>
                </a:lnTo>
                <a:lnTo>
                  <a:pt x="269" y="2304"/>
                </a:lnTo>
                <a:lnTo>
                  <a:pt x="154" y="2573"/>
                </a:lnTo>
                <a:lnTo>
                  <a:pt x="77" y="2841"/>
                </a:lnTo>
                <a:lnTo>
                  <a:pt x="38" y="3110"/>
                </a:lnTo>
                <a:lnTo>
                  <a:pt x="0" y="3379"/>
                </a:lnTo>
                <a:lnTo>
                  <a:pt x="0" y="3648"/>
                </a:lnTo>
                <a:lnTo>
                  <a:pt x="38" y="3916"/>
                </a:lnTo>
                <a:lnTo>
                  <a:pt x="115" y="4223"/>
                </a:lnTo>
                <a:lnTo>
                  <a:pt x="230" y="4531"/>
                </a:lnTo>
                <a:lnTo>
                  <a:pt x="499" y="5106"/>
                </a:lnTo>
                <a:lnTo>
                  <a:pt x="614" y="5375"/>
                </a:lnTo>
                <a:lnTo>
                  <a:pt x="730" y="5682"/>
                </a:lnTo>
                <a:lnTo>
                  <a:pt x="806" y="5989"/>
                </a:lnTo>
                <a:lnTo>
                  <a:pt x="845" y="6297"/>
                </a:lnTo>
                <a:lnTo>
                  <a:pt x="806" y="6604"/>
                </a:lnTo>
                <a:lnTo>
                  <a:pt x="730" y="6911"/>
                </a:lnTo>
                <a:lnTo>
                  <a:pt x="499" y="7564"/>
                </a:lnTo>
                <a:lnTo>
                  <a:pt x="422" y="7871"/>
                </a:lnTo>
                <a:lnTo>
                  <a:pt x="346" y="8139"/>
                </a:lnTo>
                <a:lnTo>
                  <a:pt x="307" y="8447"/>
                </a:lnTo>
                <a:lnTo>
                  <a:pt x="384" y="8754"/>
                </a:lnTo>
                <a:lnTo>
                  <a:pt x="461" y="8984"/>
                </a:lnTo>
                <a:lnTo>
                  <a:pt x="576" y="9176"/>
                </a:lnTo>
                <a:lnTo>
                  <a:pt x="730" y="9330"/>
                </a:lnTo>
                <a:lnTo>
                  <a:pt x="883" y="9522"/>
                </a:lnTo>
                <a:lnTo>
                  <a:pt x="1229" y="9752"/>
                </a:lnTo>
                <a:lnTo>
                  <a:pt x="1574" y="9905"/>
                </a:lnTo>
                <a:lnTo>
                  <a:pt x="1958" y="10059"/>
                </a:lnTo>
                <a:lnTo>
                  <a:pt x="2342" y="10097"/>
                </a:lnTo>
                <a:lnTo>
                  <a:pt x="234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 rot="-5400000">
            <a:off x="7831717" y="149224"/>
            <a:ext cx="1099703" cy="1166645"/>
          </a:xfrm>
          <a:custGeom>
            <a:avLst/>
            <a:gdLst/>
            <a:ahLst/>
            <a:cxnLst/>
            <a:rect l="l" t="t" r="r" b="b"/>
            <a:pathLst>
              <a:path w="9446" h="10021" extrusionOk="0">
                <a:moveTo>
                  <a:pt x="9445" y="0"/>
                </a:moveTo>
                <a:lnTo>
                  <a:pt x="9138" y="77"/>
                </a:lnTo>
                <a:lnTo>
                  <a:pt x="8831" y="192"/>
                </a:lnTo>
                <a:lnTo>
                  <a:pt x="8293" y="500"/>
                </a:lnTo>
                <a:lnTo>
                  <a:pt x="7756" y="807"/>
                </a:lnTo>
                <a:lnTo>
                  <a:pt x="7487" y="960"/>
                </a:lnTo>
                <a:lnTo>
                  <a:pt x="7180" y="1075"/>
                </a:lnTo>
                <a:lnTo>
                  <a:pt x="6911" y="1114"/>
                </a:lnTo>
                <a:lnTo>
                  <a:pt x="6642" y="1152"/>
                </a:lnTo>
                <a:lnTo>
                  <a:pt x="6067" y="1152"/>
                </a:lnTo>
                <a:lnTo>
                  <a:pt x="5491" y="1037"/>
                </a:lnTo>
                <a:lnTo>
                  <a:pt x="4953" y="922"/>
                </a:lnTo>
                <a:lnTo>
                  <a:pt x="4377" y="768"/>
                </a:lnTo>
                <a:lnTo>
                  <a:pt x="3801" y="653"/>
                </a:lnTo>
                <a:lnTo>
                  <a:pt x="3226" y="576"/>
                </a:lnTo>
                <a:lnTo>
                  <a:pt x="2957" y="615"/>
                </a:lnTo>
                <a:lnTo>
                  <a:pt x="2688" y="615"/>
                </a:lnTo>
                <a:lnTo>
                  <a:pt x="2343" y="730"/>
                </a:lnTo>
                <a:lnTo>
                  <a:pt x="2035" y="845"/>
                </a:lnTo>
                <a:lnTo>
                  <a:pt x="1728" y="999"/>
                </a:lnTo>
                <a:lnTo>
                  <a:pt x="1460" y="1191"/>
                </a:lnTo>
                <a:lnTo>
                  <a:pt x="1191" y="1421"/>
                </a:lnTo>
                <a:lnTo>
                  <a:pt x="960" y="1690"/>
                </a:lnTo>
                <a:lnTo>
                  <a:pt x="730" y="1958"/>
                </a:lnTo>
                <a:lnTo>
                  <a:pt x="577" y="2227"/>
                </a:lnTo>
                <a:lnTo>
                  <a:pt x="423" y="2534"/>
                </a:lnTo>
                <a:lnTo>
                  <a:pt x="308" y="2880"/>
                </a:lnTo>
                <a:lnTo>
                  <a:pt x="193" y="3187"/>
                </a:lnTo>
                <a:lnTo>
                  <a:pt x="116" y="3532"/>
                </a:lnTo>
                <a:lnTo>
                  <a:pt x="39" y="4224"/>
                </a:lnTo>
                <a:lnTo>
                  <a:pt x="1" y="4915"/>
                </a:lnTo>
                <a:lnTo>
                  <a:pt x="77" y="5606"/>
                </a:lnTo>
                <a:lnTo>
                  <a:pt x="193" y="6297"/>
                </a:lnTo>
                <a:lnTo>
                  <a:pt x="346" y="6988"/>
                </a:lnTo>
                <a:lnTo>
                  <a:pt x="577" y="7640"/>
                </a:lnTo>
                <a:lnTo>
                  <a:pt x="884" y="8293"/>
                </a:lnTo>
                <a:lnTo>
                  <a:pt x="1229" y="8907"/>
                </a:lnTo>
                <a:lnTo>
                  <a:pt x="1613" y="9483"/>
                </a:lnTo>
                <a:lnTo>
                  <a:pt x="2035" y="10021"/>
                </a:lnTo>
                <a:lnTo>
                  <a:pt x="9445" y="10021"/>
                </a:lnTo>
                <a:lnTo>
                  <a:pt x="9445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subTitle" idx="1"/>
          </p:nvPr>
        </p:nvSpPr>
        <p:spPr>
          <a:xfrm>
            <a:off x="4672350" y="1667625"/>
            <a:ext cx="3751500" cy="22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subTitle" idx="2"/>
          </p:nvPr>
        </p:nvSpPr>
        <p:spPr>
          <a:xfrm>
            <a:off x="719950" y="1667625"/>
            <a:ext cx="3751500" cy="22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4"/>
          <p:cNvSpPr/>
          <p:nvPr/>
        </p:nvSpPr>
        <p:spPr>
          <a:xfrm rot="5400000" flipH="1">
            <a:off x="-528902" y="2986974"/>
            <a:ext cx="1972276" cy="556271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4"/>
          <p:cNvSpPr/>
          <p:nvPr/>
        </p:nvSpPr>
        <p:spPr>
          <a:xfrm rot="-5400000">
            <a:off x="7579784" y="3518866"/>
            <a:ext cx="2160779" cy="609446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4"/>
          <p:cNvSpPr/>
          <p:nvPr/>
        </p:nvSpPr>
        <p:spPr>
          <a:xfrm rot="10800000">
            <a:off x="2887928" y="4142780"/>
            <a:ext cx="3368135" cy="818020"/>
          </a:xfrm>
          <a:custGeom>
            <a:avLst/>
            <a:gdLst/>
            <a:ahLst/>
            <a:cxnLst/>
            <a:rect l="l" t="t" r="r" b="b"/>
            <a:pathLst>
              <a:path w="17392" h="4224" extrusionOk="0">
                <a:moveTo>
                  <a:pt x="0" y="0"/>
                </a:moveTo>
                <a:lnTo>
                  <a:pt x="116" y="384"/>
                </a:lnTo>
                <a:lnTo>
                  <a:pt x="269" y="729"/>
                </a:lnTo>
                <a:lnTo>
                  <a:pt x="499" y="1075"/>
                </a:lnTo>
                <a:lnTo>
                  <a:pt x="768" y="1382"/>
                </a:lnTo>
                <a:lnTo>
                  <a:pt x="1037" y="1651"/>
                </a:lnTo>
                <a:lnTo>
                  <a:pt x="1382" y="1843"/>
                </a:lnTo>
                <a:lnTo>
                  <a:pt x="1728" y="2035"/>
                </a:lnTo>
                <a:lnTo>
                  <a:pt x="2112" y="2188"/>
                </a:lnTo>
                <a:lnTo>
                  <a:pt x="2573" y="2265"/>
                </a:lnTo>
                <a:lnTo>
                  <a:pt x="3033" y="2342"/>
                </a:lnTo>
                <a:lnTo>
                  <a:pt x="3955" y="2419"/>
                </a:lnTo>
                <a:lnTo>
                  <a:pt x="4876" y="2457"/>
                </a:lnTo>
                <a:lnTo>
                  <a:pt x="5798" y="2457"/>
                </a:lnTo>
                <a:lnTo>
                  <a:pt x="6719" y="2495"/>
                </a:lnTo>
                <a:lnTo>
                  <a:pt x="7602" y="2572"/>
                </a:lnTo>
                <a:lnTo>
                  <a:pt x="8063" y="2611"/>
                </a:lnTo>
                <a:lnTo>
                  <a:pt x="8523" y="2687"/>
                </a:lnTo>
                <a:lnTo>
                  <a:pt x="8946" y="2803"/>
                </a:lnTo>
                <a:lnTo>
                  <a:pt x="9368" y="2956"/>
                </a:lnTo>
                <a:lnTo>
                  <a:pt x="10021" y="3225"/>
                </a:lnTo>
                <a:lnTo>
                  <a:pt x="10635" y="3532"/>
                </a:lnTo>
                <a:lnTo>
                  <a:pt x="11249" y="3801"/>
                </a:lnTo>
                <a:lnTo>
                  <a:pt x="11863" y="4070"/>
                </a:lnTo>
                <a:lnTo>
                  <a:pt x="12247" y="4146"/>
                </a:lnTo>
                <a:lnTo>
                  <a:pt x="12631" y="4185"/>
                </a:lnTo>
                <a:lnTo>
                  <a:pt x="13015" y="4223"/>
                </a:lnTo>
                <a:lnTo>
                  <a:pt x="13399" y="4185"/>
                </a:lnTo>
                <a:lnTo>
                  <a:pt x="13783" y="4146"/>
                </a:lnTo>
                <a:lnTo>
                  <a:pt x="14167" y="4070"/>
                </a:lnTo>
                <a:lnTo>
                  <a:pt x="14551" y="3916"/>
                </a:lnTo>
                <a:lnTo>
                  <a:pt x="14896" y="3801"/>
                </a:lnTo>
                <a:lnTo>
                  <a:pt x="15242" y="3609"/>
                </a:lnTo>
                <a:lnTo>
                  <a:pt x="15587" y="3378"/>
                </a:lnTo>
                <a:lnTo>
                  <a:pt x="15895" y="3148"/>
                </a:lnTo>
                <a:lnTo>
                  <a:pt x="16202" y="2918"/>
                </a:lnTo>
                <a:lnTo>
                  <a:pt x="16432" y="2611"/>
                </a:lnTo>
                <a:lnTo>
                  <a:pt x="16701" y="2304"/>
                </a:lnTo>
                <a:lnTo>
                  <a:pt x="16893" y="1996"/>
                </a:lnTo>
                <a:lnTo>
                  <a:pt x="17046" y="1651"/>
                </a:lnTo>
                <a:lnTo>
                  <a:pt x="17200" y="1229"/>
                </a:lnTo>
                <a:lnTo>
                  <a:pt x="17315" y="845"/>
                </a:lnTo>
                <a:lnTo>
                  <a:pt x="17353" y="422"/>
                </a:lnTo>
                <a:lnTo>
                  <a:pt x="1739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3618924" y="182700"/>
            <a:ext cx="1906163" cy="462950"/>
          </a:xfrm>
          <a:custGeom>
            <a:avLst/>
            <a:gdLst/>
            <a:ahLst/>
            <a:cxnLst/>
            <a:rect l="l" t="t" r="r" b="b"/>
            <a:pathLst>
              <a:path w="17392" h="4224" extrusionOk="0">
                <a:moveTo>
                  <a:pt x="0" y="0"/>
                </a:moveTo>
                <a:lnTo>
                  <a:pt x="116" y="384"/>
                </a:lnTo>
                <a:lnTo>
                  <a:pt x="269" y="729"/>
                </a:lnTo>
                <a:lnTo>
                  <a:pt x="499" y="1075"/>
                </a:lnTo>
                <a:lnTo>
                  <a:pt x="768" y="1382"/>
                </a:lnTo>
                <a:lnTo>
                  <a:pt x="1037" y="1651"/>
                </a:lnTo>
                <a:lnTo>
                  <a:pt x="1382" y="1843"/>
                </a:lnTo>
                <a:lnTo>
                  <a:pt x="1728" y="2035"/>
                </a:lnTo>
                <a:lnTo>
                  <a:pt x="2112" y="2188"/>
                </a:lnTo>
                <a:lnTo>
                  <a:pt x="2573" y="2265"/>
                </a:lnTo>
                <a:lnTo>
                  <a:pt x="3033" y="2342"/>
                </a:lnTo>
                <a:lnTo>
                  <a:pt x="3955" y="2419"/>
                </a:lnTo>
                <a:lnTo>
                  <a:pt x="4876" y="2457"/>
                </a:lnTo>
                <a:lnTo>
                  <a:pt x="5798" y="2457"/>
                </a:lnTo>
                <a:lnTo>
                  <a:pt x="6719" y="2495"/>
                </a:lnTo>
                <a:lnTo>
                  <a:pt x="7602" y="2572"/>
                </a:lnTo>
                <a:lnTo>
                  <a:pt x="8063" y="2611"/>
                </a:lnTo>
                <a:lnTo>
                  <a:pt x="8523" y="2687"/>
                </a:lnTo>
                <a:lnTo>
                  <a:pt x="8946" y="2803"/>
                </a:lnTo>
                <a:lnTo>
                  <a:pt x="9368" y="2956"/>
                </a:lnTo>
                <a:lnTo>
                  <a:pt x="10021" y="3225"/>
                </a:lnTo>
                <a:lnTo>
                  <a:pt x="10635" y="3532"/>
                </a:lnTo>
                <a:lnTo>
                  <a:pt x="11249" y="3801"/>
                </a:lnTo>
                <a:lnTo>
                  <a:pt x="11863" y="4070"/>
                </a:lnTo>
                <a:lnTo>
                  <a:pt x="12247" y="4146"/>
                </a:lnTo>
                <a:lnTo>
                  <a:pt x="12631" y="4185"/>
                </a:lnTo>
                <a:lnTo>
                  <a:pt x="13015" y="4223"/>
                </a:lnTo>
                <a:lnTo>
                  <a:pt x="13399" y="4185"/>
                </a:lnTo>
                <a:lnTo>
                  <a:pt x="13783" y="4146"/>
                </a:lnTo>
                <a:lnTo>
                  <a:pt x="14167" y="4070"/>
                </a:lnTo>
                <a:lnTo>
                  <a:pt x="14551" y="3916"/>
                </a:lnTo>
                <a:lnTo>
                  <a:pt x="14896" y="3801"/>
                </a:lnTo>
                <a:lnTo>
                  <a:pt x="15242" y="3609"/>
                </a:lnTo>
                <a:lnTo>
                  <a:pt x="15587" y="3378"/>
                </a:lnTo>
                <a:lnTo>
                  <a:pt x="15895" y="3148"/>
                </a:lnTo>
                <a:lnTo>
                  <a:pt x="16202" y="2918"/>
                </a:lnTo>
                <a:lnTo>
                  <a:pt x="16432" y="2611"/>
                </a:lnTo>
                <a:lnTo>
                  <a:pt x="16701" y="2304"/>
                </a:lnTo>
                <a:lnTo>
                  <a:pt x="16893" y="1996"/>
                </a:lnTo>
                <a:lnTo>
                  <a:pt x="17046" y="1651"/>
                </a:lnTo>
                <a:lnTo>
                  <a:pt x="17200" y="1229"/>
                </a:lnTo>
                <a:lnTo>
                  <a:pt x="17315" y="845"/>
                </a:lnTo>
                <a:lnTo>
                  <a:pt x="17353" y="422"/>
                </a:lnTo>
                <a:lnTo>
                  <a:pt x="1739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ubTitle" idx="1"/>
          </p:nvPr>
        </p:nvSpPr>
        <p:spPr>
          <a:xfrm>
            <a:off x="937626" y="27335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4"/>
          <p:cNvSpPr txBox="1">
            <a:spLocks noGrp="1"/>
          </p:cNvSpPr>
          <p:nvPr>
            <p:ph type="subTitle" idx="2"/>
          </p:nvPr>
        </p:nvSpPr>
        <p:spPr>
          <a:xfrm>
            <a:off x="3484347" y="27335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4"/>
          <p:cNvSpPr txBox="1">
            <a:spLocks noGrp="1"/>
          </p:cNvSpPr>
          <p:nvPr>
            <p:ph type="subTitle" idx="3"/>
          </p:nvPr>
        </p:nvSpPr>
        <p:spPr>
          <a:xfrm>
            <a:off x="6031074" y="27335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4"/>
          <p:cNvSpPr txBox="1">
            <a:spLocks noGrp="1"/>
          </p:cNvSpPr>
          <p:nvPr>
            <p:ph type="subTitle" idx="4"/>
          </p:nvPr>
        </p:nvSpPr>
        <p:spPr>
          <a:xfrm>
            <a:off x="937625" y="22789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5" name="Google Shape;195;p24"/>
          <p:cNvSpPr txBox="1">
            <a:spLocks noGrp="1"/>
          </p:cNvSpPr>
          <p:nvPr>
            <p:ph type="subTitle" idx="5"/>
          </p:nvPr>
        </p:nvSpPr>
        <p:spPr>
          <a:xfrm>
            <a:off x="3484350" y="22789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6" name="Google Shape;196;p24"/>
          <p:cNvSpPr txBox="1">
            <a:spLocks noGrp="1"/>
          </p:cNvSpPr>
          <p:nvPr>
            <p:ph type="subTitle" idx="6"/>
          </p:nvPr>
        </p:nvSpPr>
        <p:spPr>
          <a:xfrm>
            <a:off x="6031075" y="22789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6"/>
          <p:cNvSpPr/>
          <p:nvPr/>
        </p:nvSpPr>
        <p:spPr>
          <a:xfrm rot="10800000" flipH="1">
            <a:off x="179100" y="3722024"/>
            <a:ext cx="1326318" cy="1220201"/>
          </a:xfrm>
          <a:custGeom>
            <a:avLst/>
            <a:gdLst/>
            <a:ahLst/>
            <a:cxnLst/>
            <a:rect l="l" t="t" r="r" b="b"/>
            <a:pathLst>
              <a:path w="9599" h="8831" extrusionOk="0">
                <a:moveTo>
                  <a:pt x="1" y="0"/>
                </a:moveTo>
                <a:lnTo>
                  <a:pt x="1" y="8830"/>
                </a:lnTo>
                <a:lnTo>
                  <a:pt x="269" y="8830"/>
                </a:lnTo>
                <a:lnTo>
                  <a:pt x="538" y="8792"/>
                </a:lnTo>
                <a:lnTo>
                  <a:pt x="807" y="8754"/>
                </a:lnTo>
                <a:lnTo>
                  <a:pt x="1076" y="8639"/>
                </a:lnTo>
                <a:lnTo>
                  <a:pt x="1460" y="8408"/>
                </a:lnTo>
                <a:lnTo>
                  <a:pt x="1805" y="8139"/>
                </a:lnTo>
                <a:lnTo>
                  <a:pt x="2074" y="7832"/>
                </a:lnTo>
                <a:lnTo>
                  <a:pt x="2381" y="7448"/>
                </a:lnTo>
                <a:lnTo>
                  <a:pt x="2650" y="7064"/>
                </a:lnTo>
                <a:lnTo>
                  <a:pt x="2765" y="6911"/>
                </a:lnTo>
                <a:lnTo>
                  <a:pt x="2957" y="6757"/>
                </a:lnTo>
                <a:lnTo>
                  <a:pt x="3187" y="6642"/>
                </a:lnTo>
                <a:lnTo>
                  <a:pt x="3418" y="6527"/>
                </a:lnTo>
                <a:lnTo>
                  <a:pt x="3686" y="6489"/>
                </a:lnTo>
                <a:lnTo>
                  <a:pt x="3917" y="6489"/>
                </a:lnTo>
                <a:lnTo>
                  <a:pt x="4416" y="6450"/>
                </a:lnTo>
                <a:lnTo>
                  <a:pt x="4915" y="6489"/>
                </a:lnTo>
                <a:lnTo>
                  <a:pt x="6335" y="6489"/>
                </a:lnTo>
                <a:lnTo>
                  <a:pt x="6834" y="6412"/>
                </a:lnTo>
                <a:lnTo>
                  <a:pt x="7257" y="6335"/>
                </a:lnTo>
                <a:lnTo>
                  <a:pt x="7717" y="6143"/>
                </a:lnTo>
                <a:lnTo>
                  <a:pt x="7986" y="5990"/>
                </a:lnTo>
                <a:lnTo>
                  <a:pt x="8255" y="5798"/>
                </a:lnTo>
                <a:lnTo>
                  <a:pt x="8524" y="5567"/>
                </a:lnTo>
                <a:lnTo>
                  <a:pt x="8754" y="5337"/>
                </a:lnTo>
                <a:lnTo>
                  <a:pt x="8946" y="5068"/>
                </a:lnTo>
                <a:lnTo>
                  <a:pt x="9100" y="4799"/>
                </a:lnTo>
                <a:lnTo>
                  <a:pt x="9253" y="4492"/>
                </a:lnTo>
                <a:lnTo>
                  <a:pt x="9368" y="4185"/>
                </a:lnTo>
                <a:lnTo>
                  <a:pt x="9484" y="3878"/>
                </a:lnTo>
                <a:lnTo>
                  <a:pt x="9522" y="3532"/>
                </a:lnTo>
                <a:lnTo>
                  <a:pt x="9599" y="2880"/>
                </a:lnTo>
                <a:lnTo>
                  <a:pt x="9599" y="2227"/>
                </a:lnTo>
                <a:lnTo>
                  <a:pt x="9522" y="1574"/>
                </a:lnTo>
                <a:lnTo>
                  <a:pt x="9368" y="807"/>
                </a:lnTo>
                <a:lnTo>
                  <a:pt x="910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6"/>
          <p:cNvSpPr/>
          <p:nvPr/>
        </p:nvSpPr>
        <p:spPr>
          <a:xfrm rot="10800000">
            <a:off x="7638575" y="3722024"/>
            <a:ext cx="1326318" cy="1220201"/>
          </a:xfrm>
          <a:custGeom>
            <a:avLst/>
            <a:gdLst/>
            <a:ahLst/>
            <a:cxnLst/>
            <a:rect l="l" t="t" r="r" b="b"/>
            <a:pathLst>
              <a:path w="9599" h="8831" extrusionOk="0">
                <a:moveTo>
                  <a:pt x="1" y="0"/>
                </a:moveTo>
                <a:lnTo>
                  <a:pt x="1" y="8830"/>
                </a:lnTo>
                <a:lnTo>
                  <a:pt x="269" y="8830"/>
                </a:lnTo>
                <a:lnTo>
                  <a:pt x="538" y="8792"/>
                </a:lnTo>
                <a:lnTo>
                  <a:pt x="807" y="8754"/>
                </a:lnTo>
                <a:lnTo>
                  <a:pt x="1076" y="8639"/>
                </a:lnTo>
                <a:lnTo>
                  <a:pt x="1460" y="8408"/>
                </a:lnTo>
                <a:lnTo>
                  <a:pt x="1805" y="8139"/>
                </a:lnTo>
                <a:lnTo>
                  <a:pt x="2074" y="7832"/>
                </a:lnTo>
                <a:lnTo>
                  <a:pt x="2381" y="7448"/>
                </a:lnTo>
                <a:lnTo>
                  <a:pt x="2650" y="7064"/>
                </a:lnTo>
                <a:lnTo>
                  <a:pt x="2765" y="6911"/>
                </a:lnTo>
                <a:lnTo>
                  <a:pt x="2957" y="6757"/>
                </a:lnTo>
                <a:lnTo>
                  <a:pt x="3187" y="6642"/>
                </a:lnTo>
                <a:lnTo>
                  <a:pt x="3418" y="6527"/>
                </a:lnTo>
                <a:lnTo>
                  <a:pt x="3686" y="6489"/>
                </a:lnTo>
                <a:lnTo>
                  <a:pt x="3917" y="6489"/>
                </a:lnTo>
                <a:lnTo>
                  <a:pt x="4416" y="6450"/>
                </a:lnTo>
                <a:lnTo>
                  <a:pt x="4915" y="6489"/>
                </a:lnTo>
                <a:lnTo>
                  <a:pt x="6335" y="6489"/>
                </a:lnTo>
                <a:lnTo>
                  <a:pt x="6834" y="6412"/>
                </a:lnTo>
                <a:lnTo>
                  <a:pt x="7257" y="6335"/>
                </a:lnTo>
                <a:lnTo>
                  <a:pt x="7717" y="6143"/>
                </a:lnTo>
                <a:lnTo>
                  <a:pt x="7986" y="5990"/>
                </a:lnTo>
                <a:lnTo>
                  <a:pt x="8255" y="5798"/>
                </a:lnTo>
                <a:lnTo>
                  <a:pt x="8524" y="5567"/>
                </a:lnTo>
                <a:lnTo>
                  <a:pt x="8754" y="5337"/>
                </a:lnTo>
                <a:lnTo>
                  <a:pt x="8946" y="5068"/>
                </a:lnTo>
                <a:lnTo>
                  <a:pt x="9100" y="4799"/>
                </a:lnTo>
                <a:lnTo>
                  <a:pt x="9253" y="4492"/>
                </a:lnTo>
                <a:lnTo>
                  <a:pt x="9368" y="4185"/>
                </a:lnTo>
                <a:lnTo>
                  <a:pt x="9484" y="3878"/>
                </a:lnTo>
                <a:lnTo>
                  <a:pt x="9522" y="3532"/>
                </a:lnTo>
                <a:lnTo>
                  <a:pt x="9599" y="2880"/>
                </a:lnTo>
                <a:lnTo>
                  <a:pt x="9599" y="2227"/>
                </a:lnTo>
                <a:lnTo>
                  <a:pt x="9522" y="1574"/>
                </a:lnTo>
                <a:lnTo>
                  <a:pt x="9368" y="807"/>
                </a:lnTo>
                <a:lnTo>
                  <a:pt x="910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6"/>
          <p:cNvSpPr/>
          <p:nvPr/>
        </p:nvSpPr>
        <p:spPr>
          <a:xfrm rot="5400000" flipH="1">
            <a:off x="-549800" y="911600"/>
            <a:ext cx="2030490" cy="572703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6"/>
          <p:cNvSpPr/>
          <p:nvPr/>
        </p:nvSpPr>
        <p:spPr>
          <a:xfrm>
            <a:off x="8431425" y="182698"/>
            <a:ext cx="533472" cy="2300173"/>
          </a:xfrm>
          <a:custGeom>
            <a:avLst/>
            <a:gdLst/>
            <a:ahLst/>
            <a:cxnLst/>
            <a:rect l="l" t="t" r="r" b="b"/>
            <a:pathLst>
              <a:path w="2342" h="10098" extrusionOk="0">
                <a:moveTo>
                  <a:pt x="2342" y="0"/>
                </a:moveTo>
                <a:lnTo>
                  <a:pt x="1843" y="307"/>
                </a:lnTo>
                <a:lnTo>
                  <a:pt x="1344" y="730"/>
                </a:lnTo>
                <a:lnTo>
                  <a:pt x="921" y="1229"/>
                </a:lnTo>
                <a:lnTo>
                  <a:pt x="576" y="1728"/>
                </a:lnTo>
                <a:lnTo>
                  <a:pt x="269" y="2304"/>
                </a:lnTo>
                <a:lnTo>
                  <a:pt x="154" y="2573"/>
                </a:lnTo>
                <a:lnTo>
                  <a:pt x="77" y="2841"/>
                </a:lnTo>
                <a:lnTo>
                  <a:pt x="38" y="3110"/>
                </a:lnTo>
                <a:lnTo>
                  <a:pt x="0" y="3379"/>
                </a:lnTo>
                <a:lnTo>
                  <a:pt x="0" y="3648"/>
                </a:lnTo>
                <a:lnTo>
                  <a:pt x="38" y="3916"/>
                </a:lnTo>
                <a:lnTo>
                  <a:pt x="115" y="4223"/>
                </a:lnTo>
                <a:lnTo>
                  <a:pt x="230" y="4531"/>
                </a:lnTo>
                <a:lnTo>
                  <a:pt x="499" y="5106"/>
                </a:lnTo>
                <a:lnTo>
                  <a:pt x="614" y="5375"/>
                </a:lnTo>
                <a:lnTo>
                  <a:pt x="730" y="5682"/>
                </a:lnTo>
                <a:lnTo>
                  <a:pt x="806" y="5989"/>
                </a:lnTo>
                <a:lnTo>
                  <a:pt x="845" y="6297"/>
                </a:lnTo>
                <a:lnTo>
                  <a:pt x="806" y="6604"/>
                </a:lnTo>
                <a:lnTo>
                  <a:pt x="730" y="6911"/>
                </a:lnTo>
                <a:lnTo>
                  <a:pt x="499" y="7564"/>
                </a:lnTo>
                <a:lnTo>
                  <a:pt x="422" y="7871"/>
                </a:lnTo>
                <a:lnTo>
                  <a:pt x="346" y="8139"/>
                </a:lnTo>
                <a:lnTo>
                  <a:pt x="307" y="8447"/>
                </a:lnTo>
                <a:lnTo>
                  <a:pt x="384" y="8754"/>
                </a:lnTo>
                <a:lnTo>
                  <a:pt x="461" y="8984"/>
                </a:lnTo>
                <a:lnTo>
                  <a:pt x="576" y="9176"/>
                </a:lnTo>
                <a:lnTo>
                  <a:pt x="730" y="9330"/>
                </a:lnTo>
                <a:lnTo>
                  <a:pt x="883" y="9522"/>
                </a:lnTo>
                <a:lnTo>
                  <a:pt x="1229" y="9752"/>
                </a:lnTo>
                <a:lnTo>
                  <a:pt x="1574" y="9905"/>
                </a:lnTo>
                <a:lnTo>
                  <a:pt x="1958" y="10059"/>
                </a:lnTo>
                <a:lnTo>
                  <a:pt x="2342" y="10097"/>
                </a:lnTo>
                <a:lnTo>
                  <a:pt x="234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6"/>
          <p:cNvSpPr txBox="1">
            <a:spLocks noGrp="1"/>
          </p:cNvSpPr>
          <p:nvPr>
            <p:ph type="subTitle" idx="1"/>
          </p:nvPr>
        </p:nvSpPr>
        <p:spPr>
          <a:xfrm>
            <a:off x="2052000" y="17587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6"/>
          <p:cNvSpPr txBox="1">
            <a:spLocks noGrp="1"/>
          </p:cNvSpPr>
          <p:nvPr>
            <p:ph type="subTitle" idx="2"/>
          </p:nvPr>
        </p:nvSpPr>
        <p:spPr>
          <a:xfrm>
            <a:off x="5594754" y="17587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6"/>
          <p:cNvSpPr txBox="1">
            <a:spLocks noGrp="1"/>
          </p:cNvSpPr>
          <p:nvPr>
            <p:ph type="subTitle" idx="3"/>
          </p:nvPr>
        </p:nvSpPr>
        <p:spPr>
          <a:xfrm>
            <a:off x="2052000" y="3192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6"/>
          <p:cNvSpPr txBox="1">
            <a:spLocks noGrp="1"/>
          </p:cNvSpPr>
          <p:nvPr>
            <p:ph type="subTitle" idx="4"/>
          </p:nvPr>
        </p:nvSpPr>
        <p:spPr>
          <a:xfrm>
            <a:off x="5594754" y="3192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6"/>
          <p:cNvSpPr txBox="1">
            <a:spLocks noGrp="1"/>
          </p:cNvSpPr>
          <p:nvPr>
            <p:ph type="subTitle" idx="5"/>
          </p:nvPr>
        </p:nvSpPr>
        <p:spPr>
          <a:xfrm>
            <a:off x="2052000" y="14751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1" name="Google Shape;221;p26"/>
          <p:cNvSpPr txBox="1">
            <a:spLocks noGrp="1"/>
          </p:cNvSpPr>
          <p:nvPr>
            <p:ph type="subTitle" idx="6"/>
          </p:nvPr>
        </p:nvSpPr>
        <p:spPr>
          <a:xfrm>
            <a:off x="2052000" y="290862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2" name="Google Shape;222;p26"/>
          <p:cNvSpPr txBox="1">
            <a:spLocks noGrp="1"/>
          </p:cNvSpPr>
          <p:nvPr>
            <p:ph type="subTitle" idx="7"/>
          </p:nvPr>
        </p:nvSpPr>
        <p:spPr>
          <a:xfrm>
            <a:off x="5594750" y="14751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3" name="Google Shape;223;p26"/>
          <p:cNvSpPr txBox="1">
            <a:spLocks noGrp="1"/>
          </p:cNvSpPr>
          <p:nvPr>
            <p:ph type="subTitle" idx="8"/>
          </p:nvPr>
        </p:nvSpPr>
        <p:spPr>
          <a:xfrm>
            <a:off x="5594750" y="290862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4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4"/>
          <p:cNvSpPr/>
          <p:nvPr/>
        </p:nvSpPr>
        <p:spPr>
          <a:xfrm rot="-5400000">
            <a:off x="92925" y="2892600"/>
            <a:ext cx="2154376" cy="1982008"/>
          </a:xfrm>
          <a:custGeom>
            <a:avLst/>
            <a:gdLst/>
            <a:ahLst/>
            <a:cxnLst/>
            <a:rect l="l" t="t" r="r" b="b"/>
            <a:pathLst>
              <a:path w="9599" h="8831" extrusionOk="0">
                <a:moveTo>
                  <a:pt x="1" y="0"/>
                </a:moveTo>
                <a:lnTo>
                  <a:pt x="1" y="8830"/>
                </a:lnTo>
                <a:lnTo>
                  <a:pt x="269" y="8830"/>
                </a:lnTo>
                <a:lnTo>
                  <a:pt x="538" y="8792"/>
                </a:lnTo>
                <a:lnTo>
                  <a:pt x="807" y="8754"/>
                </a:lnTo>
                <a:lnTo>
                  <a:pt x="1076" y="8639"/>
                </a:lnTo>
                <a:lnTo>
                  <a:pt x="1460" y="8408"/>
                </a:lnTo>
                <a:lnTo>
                  <a:pt x="1805" y="8139"/>
                </a:lnTo>
                <a:lnTo>
                  <a:pt x="2074" y="7832"/>
                </a:lnTo>
                <a:lnTo>
                  <a:pt x="2381" y="7448"/>
                </a:lnTo>
                <a:lnTo>
                  <a:pt x="2650" y="7064"/>
                </a:lnTo>
                <a:lnTo>
                  <a:pt x="2765" y="6911"/>
                </a:lnTo>
                <a:lnTo>
                  <a:pt x="2957" y="6757"/>
                </a:lnTo>
                <a:lnTo>
                  <a:pt x="3187" y="6642"/>
                </a:lnTo>
                <a:lnTo>
                  <a:pt x="3418" y="6527"/>
                </a:lnTo>
                <a:lnTo>
                  <a:pt x="3686" y="6489"/>
                </a:lnTo>
                <a:lnTo>
                  <a:pt x="3917" y="6489"/>
                </a:lnTo>
                <a:lnTo>
                  <a:pt x="4416" y="6450"/>
                </a:lnTo>
                <a:lnTo>
                  <a:pt x="4915" y="6489"/>
                </a:lnTo>
                <a:lnTo>
                  <a:pt x="6335" y="6489"/>
                </a:lnTo>
                <a:lnTo>
                  <a:pt x="6834" y="6412"/>
                </a:lnTo>
                <a:lnTo>
                  <a:pt x="7257" y="6335"/>
                </a:lnTo>
                <a:lnTo>
                  <a:pt x="7717" y="6143"/>
                </a:lnTo>
                <a:lnTo>
                  <a:pt x="7986" y="5990"/>
                </a:lnTo>
                <a:lnTo>
                  <a:pt x="8255" y="5798"/>
                </a:lnTo>
                <a:lnTo>
                  <a:pt x="8524" y="5567"/>
                </a:lnTo>
                <a:lnTo>
                  <a:pt x="8754" y="5337"/>
                </a:lnTo>
                <a:lnTo>
                  <a:pt x="8946" y="5068"/>
                </a:lnTo>
                <a:lnTo>
                  <a:pt x="9100" y="4799"/>
                </a:lnTo>
                <a:lnTo>
                  <a:pt x="9253" y="4492"/>
                </a:lnTo>
                <a:lnTo>
                  <a:pt x="9368" y="4185"/>
                </a:lnTo>
                <a:lnTo>
                  <a:pt x="9484" y="3878"/>
                </a:lnTo>
                <a:lnTo>
                  <a:pt x="9522" y="3532"/>
                </a:lnTo>
                <a:lnTo>
                  <a:pt x="9599" y="2880"/>
                </a:lnTo>
                <a:lnTo>
                  <a:pt x="9599" y="2227"/>
                </a:lnTo>
                <a:lnTo>
                  <a:pt x="9522" y="1574"/>
                </a:lnTo>
                <a:lnTo>
                  <a:pt x="9368" y="807"/>
                </a:lnTo>
                <a:lnTo>
                  <a:pt x="910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"/>
          <p:cNvSpPr/>
          <p:nvPr/>
        </p:nvSpPr>
        <p:spPr>
          <a:xfrm rot="5400000">
            <a:off x="7092350" y="929975"/>
            <a:ext cx="2619836" cy="1125277"/>
          </a:xfrm>
          <a:custGeom>
            <a:avLst/>
            <a:gdLst/>
            <a:ahLst/>
            <a:cxnLst/>
            <a:rect l="l" t="t" r="r" b="b"/>
            <a:pathLst>
              <a:path w="17431" h="7487" extrusionOk="0">
                <a:moveTo>
                  <a:pt x="1" y="0"/>
                </a:moveTo>
                <a:lnTo>
                  <a:pt x="1" y="5068"/>
                </a:lnTo>
                <a:lnTo>
                  <a:pt x="615" y="5605"/>
                </a:lnTo>
                <a:lnTo>
                  <a:pt x="1306" y="6104"/>
                </a:lnTo>
                <a:lnTo>
                  <a:pt x="1997" y="6527"/>
                </a:lnTo>
                <a:lnTo>
                  <a:pt x="2726" y="6911"/>
                </a:lnTo>
                <a:lnTo>
                  <a:pt x="3494" y="7179"/>
                </a:lnTo>
                <a:lnTo>
                  <a:pt x="3878" y="7294"/>
                </a:lnTo>
                <a:lnTo>
                  <a:pt x="4300" y="7371"/>
                </a:lnTo>
                <a:lnTo>
                  <a:pt x="4684" y="7448"/>
                </a:lnTo>
                <a:lnTo>
                  <a:pt x="5068" y="7448"/>
                </a:lnTo>
                <a:lnTo>
                  <a:pt x="5491" y="7486"/>
                </a:lnTo>
                <a:lnTo>
                  <a:pt x="5874" y="7448"/>
                </a:lnTo>
                <a:lnTo>
                  <a:pt x="6258" y="7410"/>
                </a:lnTo>
                <a:lnTo>
                  <a:pt x="6642" y="7294"/>
                </a:lnTo>
                <a:lnTo>
                  <a:pt x="7026" y="7179"/>
                </a:lnTo>
                <a:lnTo>
                  <a:pt x="7372" y="7026"/>
                </a:lnTo>
                <a:lnTo>
                  <a:pt x="7679" y="6872"/>
                </a:lnTo>
                <a:lnTo>
                  <a:pt x="7986" y="6680"/>
                </a:lnTo>
                <a:lnTo>
                  <a:pt x="8524" y="6296"/>
                </a:lnTo>
                <a:lnTo>
                  <a:pt x="9023" y="5836"/>
                </a:lnTo>
                <a:lnTo>
                  <a:pt x="9483" y="5336"/>
                </a:lnTo>
                <a:lnTo>
                  <a:pt x="10405" y="4300"/>
                </a:lnTo>
                <a:lnTo>
                  <a:pt x="10865" y="3801"/>
                </a:lnTo>
                <a:lnTo>
                  <a:pt x="11364" y="3302"/>
                </a:lnTo>
                <a:lnTo>
                  <a:pt x="11748" y="3033"/>
                </a:lnTo>
                <a:lnTo>
                  <a:pt x="12132" y="2726"/>
                </a:lnTo>
                <a:lnTo>
                  <a:pt x="12555" y="2495"/>
                </a:lnTo>
                <a:lnTo>
                  <a:pt x="12977" y="2265"/>
                </a:lnTo>
                <a:lnTo>
                  <a:pt x="13399" y="2073"/>
                </a:lnTo>
                <a:lnTo>
                  <a:pt x="13860" y="1920"/>
                </a:lnTo>
                <a:lnTo>
                  <a:pt x="14321" y="1766"/>
                </a:lnTo>
                <a:lnTo>
                  <a:pt x="14781" y="1651"/>
                </a:lnTo>
                <a:lnTo>
                  <a:pt x="15396" y="1536"/>
                </a:lnTo>
                <a:lnTo>
                  <a:pt x="16010" y="1420"/>
                </a:lnTo>
                <a:lnTo>
                  <a:pt x="16317" y="1305"/>
                </a:lnTo>
                <a:lnTo>
                  <a:pt x="16586" y="1190"/>
                </a:lnTo>
                <a:lnTo>
                  <a:pt x="16855" y="998"/>
                </a:lnTo>
                <a:lnTo>
                  <a:pt x="17046" y="806"/>
                </a:lnTo>
                <a:lnTo>
                  <a:pt x="17200" y="614"/>
                </a:lnTo>
                <a:lnTo>
                  <a:pt x="17277" y="422"/>
                </a:lnTo>
                <a:lnTo>
                  <a:pt x="17354" y="192"/>
                </a:lnTo>
                <a:lnTo>
                  <a:pt x="1743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4"/>
          <p:cNvSpPr/>
          <p:nvPr/>
        </p:nvSpPr>
        <p:spPr>
          <a:xfrm>
            <a:off x="179100" y="182700"/>
            <a:ext cx="2226636" cy="956371"/>
          </a:xfrm>
          <a:custGeom>
            <a:avLst/>
            <a:gdLst/>
            <a:ahLst/>
            <a:cxnLst/>
            <a:rect l="l" t="t" r="r" b="b"/>
            <a:pathLst>
              <a:path w="17431" h="7487" extrusionOk="0">
                <a:moveTo>
                  <a:pt x="1" y="0"/>
                </a:moveTo>
                <a:lnTo>
                  <a:pt x="1" y="5068"/>
                </a:lnTo>
                <a:lnTo>
                  <a:pt x="615" y="5605"/>
                </a:lnTo>
                <a:lnTo>
                  <a:pt x="1306" y="6104"/>
                </a:lnTo>
                <a:lnTo>
                  <a:pt x="1997" y="6527"/>
                </a:lnTo>
                <a:lnTo>
                  <a:pt x="2726" y="6911"/>
                </a:lnTo>
                <a:lnTo>
                  <a:pt x="3494" y="7179"/>
                </a:lnTo>
                <a:lnTo>
                  <a:pt x="3878" y="7294"/>
                </a:lnTo>
                <a:lnTo>
                  <a:pt x="4300" y="7371"/>
                </a:lnTo>
                <a:lnTo>
                  <a:pt x="4684" y="7448"/>
                </a:lnTo>
                <a:lnTo>
                  <a:pt x="5068" y="7448"/>
                </a:lnTo>
                <a:lnTo>
                  <a:pt x="5491" y="7486"/>
                </a:lnTo>
                <a:lnTo>
                  <a:pt x="5874" y="7448"/>
                </a:lnTo>
                <a:lnTo>
                  <a:pt x="6258" y="7410"/>
                </a:lnTo>
                <a:lnTo>
                  <a:pt x="6642" y="7294"/>
                </a:lnTo>
                <a:lnTo>
                  <a:pt x="7026" y="7179"/>
                </a:lnTo>
                <a:lnTo>
                  <a:pt x="7372" y="7026"/>
                </a:lnTo>
                <a:lnTo>
                  <a:pt x="7679" y="6872"/>
                </a:lnTo>
                <a:lnTo>
                  <a:pt x="7986" y="6680"/>
                </a:lnTo>
                <a:lnTo>
                  <a:pt x="8524" y="6296"/>
                </a:lnTo>
                <a:lnTo>
                  <a:pt x="9023" y="5836"/>
                </a:lnTo>
                <a:lnTo>
                  <a:pt x="9483" y="5336"/>
                </a:lnTo>
                <a:lnTo>
                  <a:pt x="10405" y="4300"/>
                </a:lnTo>
                <a:lnTo>
                  <a:pt x="10865" y="3801"/>
                </a:lnTo>
                <a:lnTo>
                  <a:pt x="11364" y="3302"/>
                </a:lnTo>
                <a:lnTo>
                  <a:pt x="11748" y="3033"/>
                </a:lnTo>
                <a:lnTo>
                  <a:pt x="12132" y="2726"/>
                </a:lnTo>
                <a:lnTo>
                  <a:pt x="12555" y="2495"/>
                </a:lnTo>
                <a:lnTo>
                  <a:pt x="12977" y="2265"/>
                </a:lnTo>
                <a:lnTo>
                  <a:pt x="13399" y="2073"/>
                </a:lnTo>
                <a:lnTo>
                  <a:pt x="13860" y="1920"/>
                </a:lnTo>
                <a:lnTo>
                  <a:pt x="14321" y="1766"/>
                </a:lnTo>
                <a:lnTo>
                  <a:pt x="14781" y="1651"/>
                </a:lnTo>
                <a:lnTo>
                  <a:pt x="15396" y="1536"/>
                </a:lnTo>
                <a:lnTo>
                  <a:pt x="16010" y="1420"/>
                </a:lnTo>
                <a:lnTo>
                  <a:pt x="16317" y="1305"/>
                </a:lnTo>
                <a:lnTo>
                  <a:pt x="16586" y="1190"/>
                </a:lnTo>
                <a:lnTo>
                  <a:pt x="16855" y="998"/>
                </a:lnTo>
                <a:lnTo>
                  <a:pt x="17046" y="806"/>
                </a:lnTo>
                <a:lnTo>
                  <a:pt x="17200" y="614"/>
                </a:lnTo>
                <a:lnTo>
                  <a:pt x="17277" y="422"/>
                </a:lnTo>
                <a:lnTo>
                  <a:pt x="17354" y="192"/>
                </a:lnTo>
                <a:lnTo>
                  <a:pt x="1743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4"/>
          <p:cNvSpPr/>
          <p:nvPr/>
        </p:nvSpPr>
        <p:spPr>
          <a:xfrm flipH="1">
            <a:off x="5977672" y="4260994"/>
            <a:ext cx="2987230" cy="699801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5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5"/>
          <p:cNvSpPr/>
          <p:nvPr/>
        </p:nvSpPr>
        <p:spPr>
          <a:xfrm rot="5400000" flipH="1">
            <a:off x="-1338623" y="1975500"/>
            <a:ext cx="4227963" cy="1192497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5"/>
          <p:cNvSpPr/>
          <p:nvPr/>
        </p:nvSpPr>
        <p:spPr>
          <a:xfrm rot="-5400000" flipH="1">
            <a:off x="6254677" y="1975500"/>
            <a:ext cx="4227963" cy="1192497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1407993" y="182700"/>
            <a:ext cx="3466052" cy="841801"/>
          </a:xfrm>
          <a:custGeom>
            <a:avLst/>
            <a:gdLst/>
            <a:ahLst/>
            <a:cxnLst/>
            <a:rect l="l" t="t" r="r" b="b"/>
            <a:pathLst>
              <a:path w="17392" h="4224" extrusionOk="0">
                <a:moveTo>
                  <a:pt x="0" y="0"/>
                </a:moveTo>
                <a:lnTo>
                  <a:pt x="116" y="384"/>
                </a:lnTo>
                <a:lnTo>
                  <a:pt x="269" y="729"/>
                </a:lnTo>
                <a:lnTo>
                  <a:pt x="499" y="1075"/>
                </a:lnTo>
                <a:lnTo>
                  <a:pt x="768" y="1382"/>
                </a:lnTo>
                <a:lnTo>
                  <a:pt x="1037" y="1651"/>
                </a:lnTo>
                <a:lnTo>
                  <a:pt x="1382" y="1843"/>
                </a:lnTo>
                <a:lnTo>
                  <a:pt x="1728" y="2035"/>
                </a:lnTo>
                <a:lnTo>
                  <a:pt x="2112" y="2188"/>
                </a:lnTo>
                <a:lnTo>
                  <a:pt x="2573" y="2265"/>
                </a:lnTo>
                <a:lnTo>
                  <a:pt x="3033" y="2342"/>
                </a:lnTo>
                <a:lnTo>
                  <a:pt x="3955" y="2419"/>
                </a:lnTo>
                <a:lnTo>
                  <a:pt x="4876" y="2457"/>
                </a:lnTo>
                <a:lnTo>
                  <a:pt x="5798" y="2457"/>
                </a:lnTo>
                <a:lnTo>
                  <a:pt x="6719" y="2495"/>
                </a:lnTo>
                <a:lnTo>
                  <a:pt x="7602" y="2572"/>
                </a:lnTo>
                <a:lnTo>
                  <a:pt x="8063" y="2611"/>
                </a:lnTo>
                <a:lnTo>
                  <a:pt x="8523" y="2687"/>
                </a:lnTo>
                <a:lnTo>
                  <a:pt x="8946" y="2803"/>
                </a:lnTo>
                <a:lnTo>
                  <a:pt x="9368" y="2956"/>
                </a:lnTo>
                <a:lnTo>
                  <a:pt x="10021" y="3225"/>
                </a:lnTo>
                <a:lnTo>
                  <a:pt x="10635" y="3532"/>
                </a:lnTo>
                <a:lnTo>
                  <a:pt x="11249" y="3801"/>
                </a:lnTo>
                <a:lnTo>
                  <a:pt x="11863" y="4070"/>
                </a:lnTo>
                <a:lnTo>
                  <a:pt x="12247" y="4146"/>
                </a:lnTo>
                <a:lnTo>
                  <a:pt x="12631" y="4185"/>
                </a:lnTo>
                <a:lnTo>
                  <a:pt x="13015" y="4223"/>
                </a:lnTo>
                <a:lnTo>
                  <a:pt x="13399" y="4185"/>
                </a:lnTo>
                <a:lnTo>
                  <a:pt x="13783" y="4146"/>
                </a:lnTo>
                <a:lnTo>
                  <a:pt x="14167" y="4070"/>
                </a:lnTo>
                <a:lnTo>
                  <a:pt x="14551" y="3916"/>
                </a:lnTo>
                <a:lnTo>
                  <a:pt x="14896" y="3801"/>
                </a:lnTo>
                <a:lnTo>
                  <a:pt x="15242" y="3609"/>
                </a:lnTo>
                <a:lnTo>
                  <a:pt x="15587" y="3378"/>
                </a:lnTo>
                <a:lnTo>
                  <a:pt x="15895" y="3148"/>
                </a:lnTo>
                <a:lnTo>
                  <a:pt x="16202" y="2918"/>
                </a:lnTo>
                <a:lnTo>
                  <a:pt x="16432" y="2611"/>
                </a:lnTo>
                <a:lnTo>
                  <a:pt x="16701" y="2304"/>
                </a:lnTo>
                <a:lnTo>
                  <a:pt x="16893" y="1996"/>
                </a:lnTo>
                <a:lnTo>
                  <a:pt x="17046" y="1651"/>
                </a:lnTo>
                <a:lnTo>
                  <a:pt x="17200" y="1229"/>
                </a:lnTo>
                <a:lnTo>
                  <a:pt x="17315" y="845"/>
                </a:lnTo>
                <a:lnTo>
                  <a:pt x="17353" y="422"/>
                </a:lnTo>
                <a:lnTo>
                  <a:pt x="1739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4484174" y="3988823"/>
            <a:ext cx="3471472" cy="979129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8345450" y="182711"/>
            <a:ext cx="619447" cy="2670871"/>
          </a:xfrm>
          <a:custGeom>
            <a:avLst/>
            <a:gdLst/>
            <a:ahLst/>
            <a:cxnLst/>
            <a:rect l="l" t="t" r="r" b="b"/>
            <a:pathLst>
              <a:path w="2342" h="10098" extrusionOk="0">
                <a:moveTo>
                  <a:pt x="2342" y="0"/>
                </a:moveTo>
                <a:lnTo>
                  <a:pt x="1843" y="307"/>
                </a:lnTo>
                <a:lnTo>
                  <a:pt x="1344" y="730"/>
                </a:lnTo>
                <a:lnTo>
                  <a:pt x="921" y="1229"/>
                </a:lnTo>
                <a:lnTo>
                  <a:pt x="576" y="1728"/>
                </a:lnTo>
                <a:lnTo>
                  <a:pt x="269" y="2304"/>
                </a:lnTo>
                <a:lnTo>
                  <a:pt x="154" y="2573"/>
                </a:lnTo>
                <a:lnTo>
                  <a:pt x="77" y="2841"/>
                </a:lnTo>
                <a:lnTo>
                  <a:pt x="38" y="3110"/>
                </a:lnTo>
                <a:lnTo>
                  <a:pt x="0" y="3379"/>
                </a:lnTo>
                <a:lnTo>
                  <a:pt x="0" y="3648"/>
                </a:lnTo>
                <a:lnTo>
                  <a:pt x="38" y="3916"/>
                </a:lnTo>
                <a:lnTo>
                  <a:pt x="115" y="4223"/>
                </a:lnTo>
                <a:lnTo>
                  <a:pt x="230" y="4531"/>
                </a:lnTo>
                <a:lnTo>
                  <a:pt x="499" y="5106"/>
                </a:lnTo>
                <a:lnTo>
                  <a:pt x="614" y="5375"/>
                </a:lnTo>
                <a:lnTo>
                  <a:pt x="730" y="5682"/>
                </a:lnTo>
                <a:lnTo>
                  <a:pt x="806" y="5989"/>
                </a:lnTo>
                <a:lnTo>
                  <a:pt x="845" y="6297"/>
                </a:lnTo>
                <a:lnTo>
                  <a:pt x="806" y="6604"/>
                </a:lnTo>
                <a:lnTo>
                  <a:pt x="730" y="6911"/>
                </a:lnTo>
                <a:lnTo>
                  <a:pt x="499" y="7564"/>
                </a:lnTo>
                <a:lnTo>
                  <a:pt x="422" y="7871"/>
                </a:lnTo>
                <a:lnTo>
                  <a:pt x="346" y="8139"/>
                </a:lnTo>
                <a:lnTo>
                  <a:pt x="307" y="8447"/>
                </a:lnTo>
                <a:lnTo>
                  <a:pt x="384" y="8754"/>
                </a:lnTo>
                <a:lnTo>
                  <a:pt x="461" y="8984"/>
                </a:lnTo>
                <a:lnTo>
                  <a:pt x="576" y="9176"/>
                </a:lnTo>
                <a:lnTo>
                  <a:pt x="730" y="9330"/>
                </a:lnTo>
                <a:lnTo>
                  <a:pt x="883" y="9522"/>
                </a:lnTo>
                <a:lnTo>
                  <a:pt x="1229" y="9752"/>
                </a:lnTo>
                <a:lnTo>
                  <a:pt x="1574" y="9905"/>
                </a:lnTo>
                <a:lnTo>
                  <a:pt x="1958" y="10059"/>
                </a:lnTo>
                <a:lnTo>
                  <a:pt x="2342" y="10097"/>
                </a:lnTo>
                <a:lnTo>
                  <a:pt x="234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391875" y="2343200"/>
            <a:ext cx="40389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4391875" y="1632475"/>
            <a:ext cx="1228500" cy="71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4391875" y="2903900"/>
            <a:ext cx="40389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179100" y="4106036"/>
            <a:ext cx="2226607" cy="854755"/>
          </a:xfrm>
          <a:custGeom>
            <a:avLst/>
            <a:gdLst/>
            <a:ahLst/>
            <a:cxnLst/>
            <a:rect l="l" t="t" r="r" b="b"/>
            <a:pathLst>
              <a:path w="15703" h="6028" extrusionOk="0">
                <a:moveTo>
                  <a:pt x="1882" y="0"/>
                </a:moveTo>
                <a:lnTo>
                  <a:pt x="1498" y="39"/>
                </a:lnTo>
                <a:lnTo>
                  <a:pt x="730" y="154"/>
                </a:lnTo>
                <a:lnTo>
                  <a:pt x="1" y="346"/>
                </a:lnTo>
                <a:lnTo>
                  <a:pt x="1" y="6028"/>
                </a:lnTo>
                <a:lnTo>
                  <a:pt x="15588" y="6028"/>
                </a:lnTo>
                <a:lnTo>
                  <a:pt x="15664" y="5490"/>
                </a:lnTo>
                <a:lnTo>
                  <a:pt x="15703" y="5068"/>
                </a:lnTo>
                <a:lnTo>
                  <a:pt x="15664" y="4607"/>
                </a:lnTo>
                <a:lnTo>
                  <a:pt x="15549" y="4223"/>
                </a:lnTo>
                <a:lnTo>
                  <a:pt x="15472" y="3993"/>
                </a:lnTo>
                <a:lnTo>
                  <a:pt x="15357" y="3801"/>
                </a:lnTo>
                <a:lnTo>
                  <a:pt x="15165" y="3532"/>
                </a:lnTo>
                <a:lnTo>
                  <a:pt x="14897" y="3302"/>
                </a:lnTo>
                <a:lnTo>
                  <a:pt x="14628" y="3110"/>
                </a:lnTo>
                <a:lnTo>
                  <a:pt x="14282" y="2995"/>
                </a:lnTo>
                <a:lnTo>
                  <a:pt x="13937" y="2918"/>
                </a:lnTo>
                <a:lnTo>
                  <a:pt x="13591" y="2880"/>
                </a:lnTo>
                <a:lnTo>
                  <a:pt x="13246" y="2880"/>
                </a:lnTo>
                <a:lnTo>
                  <a:pt x="12900" y="2918"/>
                </a:lnTo>
                <a:lnTo>
                  <a:pt x="12516" y="3071"/>
                </a:lnTo>
                <a:lnTo>
                  <a:pt x="12132" y="3187"/>
                </a:lnTo>
                <a:lnTo>
                  <a:pt x="11748" y="3379"/>
                </a:lnTo>
                <a:lnTo>
                  <a:pt x="11364" y="3494"/>
                </a:lnTo>
                <a:lnTo>
                  <a:pt x="11019" y="3571"/>
                </a:lnTo>
                <a:lnTo>
                  <a:pt x="10712" y="3609"/>
                </a:lnTo>
                <a:lnTo>
                  <a:pt x="10366" y="3647"/>
                </a:lnTo>
                <a:lnTo>
                  <a:pt x="10059" y="3647"/>
                </a:lnTo>
                <a:lnTo>
                  <a:pt x="9714" y="3609"/>
                </a:lnTo>
                <a:lnTo>
                  <a:pt x="9407" y="3532"/>
                </a:lnTo>
                <a:lnTo>
                  <a:pt x="9099" y="3455"/>
                </a:lnTo>
                <a:lnTo>
                  <a:pt x="8792" y="3302"/>
                </a:lnTo>
                <a:lnTo>
                  <a:pt x="8408" y="3110"/>
                </a:lnTo>
                <a:lnTo>
                  <a:pt x="8063" y="2918"/>
                </a:lnTo>
                <a:lnTo>
                  <a:pt x="7410" y="2380"/>
                </a:lnTo>
                <a:lnTo>
                  <a:pt x="6796" y="1843"/>
                </a:lnTo>
                <a:lnTo>
                  <a:pt x="6143" y="1305"/>
                </a:lnTo>
                <a:lnTo>
                  <a:pt x="5798" y="1075"/>
                </a:lnTo>
                <a:lnTo>
                  <a:pt x="5452" y="845"/>
                </a:lnTo>
                <a:lnTo>
                  <a:pt x="5068" y="653"/>
                </a:lnTo>
                <a:lnTo>
                  <a:pt x="4684" y="499"/>
                </a:lnTo>
                <a:lnTo>
                  <a:pt x="4300" y="346"/>
                </a:lnTo>
                <a:lnTo>
                  <a:pt x="3916" y="230"/>
                </a:lnTo>
                <a:lnTo>
                  <a:pt x="3494" y="115"/>
                </a:lnTo>
                <a:lnTo>
                  <a:pt x="3072" y="39"/>
                </a:lnTo>
                <a:lnTo>
                  <a:pt x="2688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6161653" y="182700"/>
            <a:ext cx="2803243" cy="680824"/>
          </a:xfrm>
          <a:custGeom>
            <a:avLst/>
            <a:gdLst/>
            <a:ahLst/>
            <a:cxnLst/>
            <a:rect l="l" t="t" r="r" b="b"/>
            <a:pathLst>
              <a:path w="17392" h="4224" extrusionOk="0">
                <a:moveTo>
                  <a:pt x="0" y="0"/>
                </a:moveTo>
                <a:lnTo>
                  <a:pt x="116" y="384"/>
                </a:lnTo>
                <a:lnTo>
                  <a:pt x="269" y="729"/>
                </a:lnTo>
                <a:lnTo>
                  <a:pt x="499" y="1075"/>
                </a:lnTo>
                <a:lnTo>
                  <a:pt x="768" y="1382"/>
                </a:lnTo>
                <a:lnTo>
                  <a:pt x="1037" y="1651"/>
                </a:lnTo>
                <a:lnTo>
                  <a:pt x="1382" y="1843"/>
                </a:lnTo>
                <a:lnTo>
                  <a:pt x="1728" y="2035"/>
                </a:lnTo>
                <a:lnTo>
                  <a:pt x="2112" y="2188"/>
                </a:lnTo>
                <a:lnTo>
                  <a:pt x="2573" y="2265"/>
                </a:lnTo>
                <a:lnTo>
                  <a:pt x="3033" y="2342"/>
                </a:lnTo>
                <a:lnTo>
                  <a:pt x="3955" y="2419"/>
                </a:lnTo>
                <a:lnTo>
                  <a:pt x="4876" y="2457"/>
                </a:lnTo>
                <a:lnTo>
                  <a:pt x="5798" y="2457"/>
                </a:lnTo>
                <a:lnTo>
                  <a:pt x="6719" y="2495"/>
                </a:lnTo>
                <a:lnTo>
                  <a:pt x="7602" y="2572"/>
                </a:lnTo>
                <a:lnTo>
                  <a:pt x="8063" y="2611"/>
                </a:lnTo>
                <a:lnTo>
                  <a:pt x="8523" y="2687"/>
                </a:lnTo>
                <a:lnTo>
                  <a:pt x="8946" y="2803"/>
                </a:lnTo>
                <a:lnTo>
                  <a:pt x="9368" y="2956"/>
                </a:lnTo>
                <a:lnTo>
                  <a:pt x="10021" y="3225"/>
                </a:lnTo>
                <a:lnTo>
                  <a:pt x="10635" y="3532"/>
                </a:lnTo>
                <a:lnTo>
                  <a:pt x="11249" y="3801"/>
                </a:lnTo>
                <a:lnTo>
                  <a:pt x="11863" y="4070"/>
                </a:lnTo>
                <a:lnTo>
                  <a:pt x="12247" y="4146"/>
                </a:lnTo>
                <a:lnTo>
                  <a:pt x="12631" y="4185"/>
                </a:lnTo>
                <a:lnTo>
                  <a:pt x="13015" y="4223"/>
                </a:lnTo>
                <a:lnTo>
                  <a:pt x="13399" y="4185"/>
                </a:lnTo>
                <a:lnTo>
                  <a:pt x="13783" y="4146"/>
                </a:lnTo>
                <a:lnTo>
                  <a:pt x="14167" y="4070"/>
                </a:lnTo>
                <a:lnTo>
                  <a:pt x="14551" y="3916"/>
                </a:lnTo>
                <a:lnTo>
                  <a:pt x="14896" y="3801"/>
                </a:lnTo>
                <a:lnTo>
                  <a:pt x="15242" y="3609"/>
                </a:lnTo>
                <a:lnTo>
                  <a:pt x="15587" y="3378"/>
                </a:lnTo>
                <a:lnTo>
                  <a:pt x="15895" y="3148"/>
                </a:lnTo>
                <a:lnTo>
                  <a:pt x="16202" y="2918"/>
                </a:lnTo>
                <a:lnTo>
                  <a:pt x="16432" y="2611"/>
                </a:lnTo>
                <a:lnTo>
                  <a:pt x="16701" y="2304"/>
                </a:lnTo>
                <a:lnTo>
                  <a:pt x="16893" y="1996"/>
                </a:lnTo>
                <a:lnTo>
                  <a:pt x="17046" y="1651"/>
                </a:lnTo>
                <a:lnTo>
                  <a:pt x="17200" y="1229"/>
                </a:lnTo>
                <a:lnTo>
                  <a:pt x="17315" y="845"/>
                </a:lnTo>
                <a:lnTo>
                  <a:pt x="17353" y="422"/>
                </a:lnTo>
                <a:lnTo>
                  <a:pt x="1739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8063383" y="4004425"/>
            <a:ext cx="901526" cy="956379"/>
          </a:xfrm>
          <a:custGeom>
            <a:avLst/>
            <a:gdLst/>
            <a:ahLst/>
            <a:cxnLst/>
            <a:rect l="l" t="t" r="r" b="b"/>
            <a:pathLst>
              <a:path w="9446" h="10021" extrusionOk="0">
                <a:moveTo>
                  <a:pt x="9445" y="0"/>
                </a:moveTo>
                <a:lnTo>
                  <a:pt x="9138" y="77"/>
                </a:lnTo>
                <a:lnTo>
                  <a:pt x="8831" y="192"/>
                </a:lnTo>
                <a:lnTo>
                  <a:pt x="8293" y="500"/>
                </a:lnTo>
                <a:lnTo>
                  <a:pt x="7756" y="807"/>
                </a:lnTo>
                <a:lnTo>
                  <a:pt x="7487" y="960"/>
                </a:lnTo>
                <a:lnTo>
                  <a:pt x="7180" y="1075"/>
                </a:lnTo>
                <a:lnTo>
                  <a:pt x="6911" y="1114"/>
                </a:lnTo>
                <a:lnTo>
                  <a:pt x="6642" y="1152"/>
                </a:lnTo>
                <a:lnTo>
                  <a:pt x="6067" y="1152"/>
                </a:lnTo>
                <a:lnTo>
                  <a:pt x="5491" y="1037"/>
                </a:lnTo>
                <a:lnTo>
                  <a:pt x="4953" y="922"/>
                </a:lnTo>
                <a:lnTo>
                  <a:pt x="4377" y="768"/>
                </a:lnTo>
                <a:lnTo>
                  <a:pt x="3801" y="653"/>
                </a:lnTo>
                <a:lnTo>
                  <a:pt x="3226" y="576"/>
                </a:lnTo>
                <a:lnTo>
                  <a:pt x="2957" y="615"/>
                </a:lnTo>
                <a:lnTo>
                  <a:pt x="2688" y="615"/>
                </a:lnTo>
                <a:lnTo>
                  <a:pt x="2343" y="730"/>
                </a:lnTo>
                <a:lnTo>
                  <a:pt x="2035" y="845"/>
                </a:lnTo>
                <a:lnTo>
                  <a:pt x="1728" y="999"/>
                </a:lnTo>
                <a:lnTo>
                  <a:pt x="1460" y="1191"/>
                </a:lnTo>
                <a:lnTo>
                  <a:pt x="1191" y="1421"/>
                </a:lnTo>
                <a:lnTo>
                  <a:pt x="960" y="1690"/>
                </a:lnTo>
                <a:lnTo>
                  <a:pt x="730" y="1958"/>
                </a:lnTo>
                <a:lnTo>
                  <a:pt x="577" y="2227"/>
                </a:lnTo>
                <a:lnTo>
                  <a:pt x="423" y="2534"/>
                </a:lnTo>
                <a:lnTo>
                  <a:pt x="308" y="2880"/>
                </a:lnTo>
                <a:lnTo>
                  <a:pt x="193" y="3187"/>
                </a:lnTo>
                <a:lnTo>
                  <a:pt x="116" y="3532"/>
                </a:lnTo>
                <a:lnTo>
                  <a:pt x="39" y="4224"/>
                </a:lnTo>
                <a:lnTo>
                  <a:pt x="1" y="4915"/>
                </a:lnTo>
                <a:lnTo>
                  <a:pt x="77" y="5606"/>
                </a:lnTo>
                <a:lnTo>
                  <a:pt x="193" y="6297"/>
                </a:lnTo>
                <a:lnTo>
                  <a:pt x="346" y="6988"/>
                </a:lnTo>
                <a:lnTo>
                  <a:pt x="577" y="7640"/>
                </a:lnTo>
                <a:lnTo>
                  <a:pt x="884" y="8293"/>
                </a:lnTo>
                <a:lnTo>
                  <a:pt x="1229" y="8907"/>
                </a:lnTo>
                <a:lnTo>
                  <a:pt x="1613" y="9483"/>
                </a:lnTo>
                <a:lnTo>
                  <a:pt x="2035" y="10021"/>
                </a:lnTo>
                <a:lnTo>
                  <a:pt x="9445" y="10021"/>
                </a:lnTo>
                <a:lnTo>
                  <a:pt x="9445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179100" y="182700"/>
            <a:ext cx="2226636" cy="956371"/>
          </a:xfrm>
          <a:custGeom>
            <a:avLst/>
            <a:gdLst/>
            <a:ahLst/>
            <a:cxnLst/>
            <a:rect l="l" t="t" r="r" b="b"/>
            <a:pathLst>
              <a:path w="17431" h="7487" extrusionOk="0">
                <a:moveTo>
                  <a:pt x="1" y="0"/>
                </a:moveTo>
                <a:lnTo>
                  <a:pt x="1" y="5068"/>
                </a:lnTo>
                <a:lnTo>
                  <a:pt x="615" y="5605"/>
                </a:lnTo>
                <a:lnTo>
                  <a:pt x="1306" y="6104"/>
                </a:lnTo>
                <a:lnTo>
                  <a:pt x="1997" y="6527"/>
                </a:lnTo>
                <a:lnTo>
                  <a:pt x="2726" y="6911"/>
                </a:lnTo>
                <a:lnTo>
                  <a:pt x="3494" y="7179"/>
                </a:lnTo>
                <a:lnTo>
                  <a:pt x="3878" y="7294"/>
                </a:lnTo>
                <a:lnTo>
                  <a:pt x="4300" y="7371"/>
                </a:lnTo>
                <a:lnTo>
                  <a:pt x="4684" y="7448"/>
                </a:lnTo>
                <a:lnTo>
                  <a:pt x="5068" y="7448"/>
                </a:lnTo>
                <a:lnTo>
                  <a:pt x="5491" y="7486"/>
                </a:lnTo>
                <a:lnTo>
                  <a:pt x="5874" y="7448"/>
                </a:lnTo>
                <a:lnTo>
                  <a:pt x="6258" y="7410"/>
                </a:lnTo>
                <a:lnTo>
                  <a:pt x="6642" y="7294"/>
                </a:lnTo>
                <a:lnTo>
                  <a:pt x="7026" y="7179"/>
                </a:lnTo>
                <a:lnTo>
                  <a:pt x="7372" y="7026"/>
                </a:lnTo>
                <a:lnTo>
                  <a:pt x="7679" y="6872"/>
                </a:lnTo>
                <a:lnTo>
                  <a:pt x="7986" y="6680"/>
                </a:lnTo>
                <a:lnTo>
                  <a:pt x="8524" y="6296"/>
                </a:lnTo>
                <a:lnTo>
                  <a:pt x="9023" y="5836"/>
                </a:lnTo>
                <a:lnTo>
                  <a:pt x="9483" y="5336"/>
                </a:lnTo>
                <a:lnTo>
                  <a:pt x="10405" y="4300"/>
                </a:lnTo>
                <a:lnTo>
                  <a:pt x="10865" y="3801"/>
                </a:lnTo>
                <a:lnTo>
                  <a:pt x="11364" y="3302"/>
                </a:lnTo>
                <a:lnTo>
                  <a:pt x="11748" y="3033"/>
                </a:lnTo>
                <a:lnTo>
                  <a:pt x="12132" y="2726"/>
                </a:lnTo>
                <a:lnTo>
                  <a:pt x="12555" y="2495"/>
                </a:lnTo>
                <a:lnTo>
                  <a:pt x="12977" y="2265"/>
                </a:lnTo>
                <a:lnTo>
                  <a:pt x="13399" y="2073"/>
                </a:lnTo>
                <a:lnTo>
                  <a:pt x="13860" y="1920"/>
                </a:lnTo>
                <a:lnTo>
                  <a:pt x="14321" y="1766"/>
                </a:lnTo>
                <a:lnTo>
                  <a:pt x="14781" y="1651"/>
                </a:lnTo>
                <a:lnTo>
                  <a:pt x="15396" y="1536"/>
                </a:lnTo>
                <a:lnTo>
                  <a:pt x="16010" y="1420"/>
                </a:lnTo>
                <a:lnTo>
                  <a:pt x="16317" y="1305"/>
                </a:lnTo>
                <a:lnTo>
                  <a:pt x="16586" y="1190"/>
                </a:lnTo>
                <a:lnTo>
                  <a:pt x="16855" y="998"/>
                </a:lnTo>
                <a:lnTo>
                  <a:pt x="17046" y="806"/>
                </a:lnTo>
                <a:lnTo>
                  <a:pt x="17200" y="614"/>
                </a:lnTo>
                <a:lnTo>
                  <a:pt x="17277" y="422"/>
                </a:lnTo>
                <a:lnTo>
                  <a:pt x="17354" y="192"/>
                </a:lnTo>
                <a:lnTo>
                  <a:pt x="1743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/>
          <p:nvPr/>
        </p:nvSpPr>
        <p:spPr>
          <a:xfrm rot="10800000" flipH="1">
            <a:off x="179103" y="182701"/>
            <a:ext cx="2643599" cy="619325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/>
          <p:nvPr/>
        </p:nvSpPr>
        <p:spPr>
          <a:xfrm rot="10800000">
            <a:off x="179100" y="3957653"/>
            <a:ext cx="4130339" cy="1003147"/>
          </a:xfrm>
          <a:custGeom>
            <a:avLst/>
            <a:gdLst/>
            <a:ahLst/>
            <a:cxnLst/>
            <a:rect l="l" t="t" r="r" b="b"/>
            <a:pathLst>
              <a:path w="17392" h="4224" extrusionOk="0">
                <a:moveTo>
                  <a:pt x="0" y="0"/>
                </a:moveTo>
                <a:lnTo>
                  <a:pt x="116" y="384"/>
                </a:lnTo>
                <a:lnTo>
                  <a:pt x="269" y="729"/>
                </a:lnTo>
                <a:lnTo>
                  <a:pt x="499" y="1075"/>
                </a:lnTo>
                <a:lnTo>
                  <a:pt x="768" y="1382"/>
                </a:lnTo>
                <a:lnTo>
                  <a:pt x="1037" y="1651"/>
                </a:lnTo>
                <a:lnTo>
                  <a:pt x="1382" y="1843"/>
                </a:lnTo>
                <a:lnTo>
                  <a:pt x="1728" y="2035"/>
                </a:lnTo>
                <a:lnTo>
                  <a:pt x="2112" y="2188"/>
                </a:lnTo>
                <a:lnTo>
                  <a:pt x="2573" y="2265"/>
                </a:lnTo>
                <a:lnTo>
                  <a:pt x="3033" y="2342"/>
                </a:lnTo>
                <a:lnTo>
                  <a:pt x="3955" y="2419"/>
                </a:lnTo>
                <a:lnTo>
                  <a:pt x="4876" y="2457"/>
                </a:lnTo>
                <a:lnTo>
                  <a:pt x="5798" y="2457"/>
                </a:lnTo>
                <a:lnTo>
                  <a:pt x="6719" y="2495"/>
                </a:lnTo>
                <a:lnTo>
                  <a:pt x="7602" y="2572"/>
                </a:lnTo>
                <a:lnTo>
                  <a:pt x="8063" y="2611"/>
                </a:lnTo>
                <a:lnTo>
                  <a:pt x="8523" y="2687"/>
                </a:lnTo>
                <a:lnTo>
                  <a:pt x="8946" y="2803"/>
                </a:lnTo>
                <a:lnTo>
                  <a:pt x="9368" y="2956"/>
                </a:lnTo>
                <a:lnTo>
                  <a:pt x="10021" y="3225"/>
                </a:lnTo>
                <a:lnTo>
                  <a:pt x="10635" y="3532"/>
                </a:lnTo>
                <a:lnTo>
                  <a:pt x="11249" y="3801"/>
                </a:lnTo>
                <a:lnTo>
                  <a:pt x="11863" y="4070"/>
                </a:lnTo>
                <a:lnTo>
                  <a:pt x="12247" y="4146"/>
                </a:lnTo>
                <a:lnTo>
                  <a:pt x="12631" y="4185"/>
                </a:lnTo>
                <a:lnTo>
                  <a:pt x="13015" y="4223"/>
                </a:lnTo>
                <a:lnTo>
                  <a:pt x="13399" y="4185"/>
                </a:lnTo>
                <a:lnTo>
                  <a:pt x="13783" y="4146"/>
                </a:lnTo>
                <a:lnTo>
                  <a:pt x="14167" y="4070"/>
                </a:lnTo>
                <a:lnTo>
                  <a:pt x="14551" y="3916"/>
                </a:lnTo>
                <a:lnTo>
                  <a:pt x="14896" y="3801"/>
                </a:lnTo>
                <a:lnTo>
                  <a:pt x="15242" y="3609"/>
                </a:lnTo>
                <a:lnTo>
                  <a:pt x="15587" y="3378"/>
                </a:lnTo>
                <a:lnTo>
                  <a:pt x="15895" y="3148"/>
                </a:lnTo>
                <a:lnTo>
                  <a:pt x="16202" y="2918"/>
                </a:lnTo>
                <a:lnTo>
                  <a:pt x="16432" y="2611"/>
                </a:lnTo>
                <a:lnTo>
                  <a:pt x="16701" y="2304"/>
                </a:lnTo>
                <a:lnTo>
                  <a:pt x="16893" y="1996"/>
                </a:lnTo>
                <a:lnTo>
                  <a:pt x="17046" y="1651"/>
                </a:lnTo>
                <a:lnTo>
                  <a:pt x="17200" y="1229"/>
                </a:lnTo>
                <a:lnTo>
                  <a:pt x="17315" y="845"/>
                </a:lnTo>
                <a:lnTo>
                  <a:pt x="17353" y="422"/>
                </a:lnTo>
                <a:lnTo>
                  <a:pt x="1739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 flipH="1">
            <a:off x="7487446" y="182700"/>
            <a:ext cx="1477454" cy="1359245"/>
          </a:xfrm>
          <a:custGeom>
            <a:avLst/>
            <a:gdLst/>
            <a:ahLst/>
            <a:cxnLst/>
            <a:rect l="l" t="t" r="r" b="b"/>
            <a:pathLst>
              <a:path w="9599" h="8831" extrusionOk="0">
                <a:moveTo>
                  <a:pt x="1" y="0"/>
                </a:moveTo>
                <a:lnTo>
                  <a:pt x="1" y="8830"/>
                </a:lnTo>
                <a:lnTo>
                  <a:pt x="269" y="8830"/>
                </a:lnTo>
                <a:lnTo>
                  <a:pt x="538" y="8792"/>
                </a:lnTo>
                <a:lnTo>
                  <a:pt x="807" y="8754"/>
                </a:lnTo>
                <a:lnTo>
                  <a:pt x="1076" y="8639"/>
                </a:lnTo>
                <a:lnTo>
                  <a:pt x="1460" y="8408"/>
                </a:lnTo>
                <a:lnTo>
                  <a:pt x="1805" y="8139"/>
                </a:lnTo>
                <a:lnTo>
                  <a:pt x="2074" y="7832"/>
                </a:lnTo>
                <a:lnTo>
                  <a:pt x="2381" y="7448"/>
                </a:lnTo>
                <a:lnTo>
                  <a:pt x="2650" y="7064"/>
                </a:lnTo>
                <a:lnTo>
                  <a:pt x="2765" y="6911"/>
                </a:lnTo>
                <a:lnTo>
                  <a:pt x="2957" y="6757"/>
                </a:lnTo>
                <a:lnTo>
                  <a:pt x="3187" y="6642"/>
                </a:lnTo>
                <a:lnTo>
                  <a:pt x="3418" y="6527"/>
                </a:lnTo>
                <a:lnTo>
                  <a:pt x="3686" y="6489"/>
                </a:lnTo>
                <a:lnTo>
                  <a:pt x="3917" y="6489"/>
                </a:lnTo>
                <a:lnTo>
                  <a:pt x="4416" y="6450"/>
                </a:lnTo>
                <a:lnTo>
                  <a:pt x="4915" y="6489"/>
                </a:lnTo>
                <a:lnTo>
                  <a:pt x="6335" y="6489"/>
                </a:lnTo>
                <a:lnTo>
                  <a:pt x="6834" y="6412"/>
                </a:lnTo>
                <a:lnTo>
                  <a:pt x="7257" y="6335"/>
                </a:lnTo>
                <a:lnTo>
                  <a:pt x="7717" y="6143"/>
                </a:lnTo>
                <a:lnTo>
                  <a:pt x="7986" y="5990"/>
                </a:lnTo>
                <a:lnTo>
                  <a:pt x="8255" y="5798"/>
                </a:lnTo>
                <a:lnTo>
                  <a:pt x="8524" y="5567"/>
                </a:lnTo>
                <a:lnTo>
                  <a:pt x="8754" y="5337"/>
                </a:lnTo>
                <a:lnTo>
                  <a:pt x="8946" y="5068"/>
                </a:lnTo>
                <a:lnTo>
                  <a:pt x="9100" y="4799"/>
                </a:lnTo>
                <a:lnTo>
                  <a:pt x="9253" y="4492"/>
                </a:lnTo>
                <a:lnTo>
                  <a:pt x="9368" y="4185"/>
                </a:lnTo>
                <a:lnTo>
                  <a:pt x="9484" y="3878"/>
                </a:lnTo>
                <a:lnTo>
                  <a:pt x="9522" y="3532"/>
                </a:lnTo>
                <a:lnTo>
                  <a:pt x="9599" y="2880"/>
                </a:lnTo>
                <a:lnTo>
                  <a:pt x="9599" y="2227"/>
                </a:lnTo>
                <a:lnTo>
                  <a:pt x="9522" y="1574"/>
                </a:lnTo>
                <a:lnTo>
                  <a:pt x="9368" y="807"/>
                </a:lnTo>
                <a:lnTo>
                  <a:pt x="910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234175" y="3917474"/>
            <a:ext cx="4453561" cy="1043327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 rot="10800000">
            <a:off x="2639890" y="182702"/>
            <a:ext cx="5578559" cy="1306898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/>
          <p:nvPr/>
        </p:nvSpPr>
        <p:spPr>
          <a:xfrm rot="10800000">
            <a:off x="6368537" y="2553616"/>
            <a:ext cx="2596362" cy="2388609"/>
          </a:xfrm>
          <a:custGeom>
            <a:avLst/>
            <a:gdLst/>
            <a:ahLst/>
            <a:cxnLst/>
            <a:rect l="l" t="t" r="r" b="b"/>
            <a:pathLst>
              <a:path w="9599" h="8831" extrusionOk="0">
                <a:moveTo>
                  <a:pt x="1" y="0"/>
                </a:moveTo>
                <a:lnTo>
                  <a:pt x="1" y="8830"/>
                </a:lnTo>
                <a:lnTo>
                  <a:pt x="269" y="8830"/>
                </a:lnTo>
                <a:lnTo>
                  <a:pt x="538" y="8792"/>
                </a:lnTo>
                <a:lnTo>
                  <a:pt x="807" y="8754"/>
                </a:lnTo>
                <a:lnTo>
                  <a:pt x="1076" y="8639"/>
                </a:lnTo>
                <a:lnTo>
                  <a:pt x="1460" y="8408"/>
                </a:lnTo>
                <a:lnTo>
                  <a:pt x="1805" y="8139"/>
                </a:lnTo>
                <a:lnTo>
                  <a:pt x="2074" y="7832"/>
                </a:lnTo>
                <a:lnTo>
                  <a:pt x="2381" y="7448"/>
                </a:lnTo>
                <a:lnTo>
                  <a:pt x="2650" y="7064"/>
                </a:lnTo>
                <a:lnTo>
                  <a:pt x="2765" y="6911"/>
                </a:lnTo>
                <a:lnTo>
                  <a:pt x="2957" y="6757"/>
                </a:lnTo>
                <a:lnTo>
                  <a:pt x="3187" y="6642"/>
                </a:lnTo>
                <a:lnTo>
                  <a:pt x="3418" y="6527"/>
                </a:lnTo>
                <a:lnTo>
                  <a:pt x="3686" y="6489"/>
                </a:lnTo>
                <a:lnTo>
                  <a:pt x="3917" y="6489"/>
                </a:lnTo>
                <a:lnTo>
                  <a:pt x="4416" y="6450"/>
                </a:lnTo>
                <a:lnTo>
                  <a:pt x="4915" y="6489"/>
                </a:lnTo>
                <a:lnTo>
                  <a:pt x="6335" y="6489"/>
                </a:lnTo>
                <a:lnTo>
                  <a:pt x="6834" y="6412"/>
                </a:lnTo>
                <a:lnTo>
                  <a:pt x="7257" y="6335"/>
                </a:lnTo>
                <a:lnTo>
                  <a:pt x="7717" y="6143"/>
                </a:lnTo>
                <a:lnTo>
                  <a:pt x="7986" y="5990"/>
                </a:lnTo>
                <a:lnTo>
                  <a:pt x="8255" y="5798"/>
                </a:lnTo>
                <a:lnTo>
                  <a:pt x="8524" y="5567"/>
                </a:lnTo>
                <a:lnTo>
                  <a:pt x="8754" y="5337"/>
                </a:lnTo>
                <a:lnTo>
                  <a:pt x="8946" y="5068"/>
                </a:lnTo>
                <a:lnTo>
                  <a:pt x="9100" y="4799"/>
                </a:lnTo>
                <a:lnTo>
                  <a:pt x="9253" y="4492"/>
                </a:lnTo>
                <a:lnTo>
                  <a:pt x="9368" y="4185"/>
                </a:lnTo>
                <a:lnTo>
                  <a:pt x="9484" y="3878"/>
                </a:lnTo>
                <a:lnTo>
                  <a:pt x="9522" y="3532"/>
                </a:lnTo>
                <a:lnTo>
                  <a:pt x="9599" y="2880"/>
                </a:lnTo>
                <a:lnTo>
                  <a:pt x="9599" y="2227"/>
                </a:lnTo>
                <a:lnTo>
                  <a:pt x="9522" y="1574"/>
                </a:lnTo>
                <a:lnTo>
                  <a:pt x="9368" y="807"/>
                </a:lnTo>
                <a:lnTo>
                  <a:pt x="910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/>
          <p:nvPr/>
        </p:nvSpPr>
        <p:spPr>
          <a:xfrm rot="5400000" flipH="1">
            <a:off x="-1225097" y="1586900"/>
            <a:ext cx="3911688" cy="1103296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title"/>
          </p:nvPr>
        </p:nvSpPr>
        <p:spPr>
          <a:xfrm>
            <a:off x="1637375" y="1747800"/>
            <a:ext cx="5869200" cy="16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7060349" y="2940302"/>
            <a:ext cx="1904550" cy="2020484"/>
          </a:xfrm>
          <a:custGeom>
            <a:avLst/>
            <a:gdLst/>
            <a:ahLst/>
            <a:cxnLst/>
            <a:rect l="l" t="t" r="r" b="b"/>
            <a:pathLst>
              <a:path w="9446" h="10021" extrusionOk="0">
                <a:moveTo>
                  <a:pt x="9445" y="0"/>
                </a:moveTo>
                <a:lnTo>
                  <a:pt x="9138" y="77"/>
                </a:lnTo>
                <a:lnTo>
                  <a:pt x="8831" y="192"/>
                </a:lnTo>
                <a:lnTo>
                  <a:pt x="8293" y="500"/>
                </a:lnTo>
                <a:lnTo>
                  <a:pt x="7756" y="807"/>
                </a:lnTo>
                <a:lnTo>
                  <a:pt x="7487" y="960"/>
                </a:lnTo>
                <a:lnTo>
                  <a:pt x="7180" y="1075"/>
                </a:lnTo>
                <a:lnTo>
                  <a:pt x="6911" y="1114"/>
                </a:lnTo>
                <a:lnTo>
                  <a:pt x="6642" y="1152"/>
                </a:lnTo>
                <a:lnTo>
                  <a:pt x="6067" y="1152"/>
                </a:lnTo>
                <a:lnTo>
                  <a:pt x="5491" y="1037"/>
                </a:lnTo>
                <a:lnTo>
                  <a:pt x="4953" y="922"/>
                </a:lnTo>
                <a:lnTo>
                  <a:pt x="4377" y="768"/>
                </a:lnTo>
                <a:lnTo>
                  <a:pt x="3801" y="653"/>
                </a:lnTo>
                <a:lnTo>
                  <a:pt x="3226" y="576"/>
                </a:lnTo>
                <a:lnTo>
                  <a:pt x="2957" y="615"/>
                </a:lnTo>
                <a:lnTo>
                  <a:pt x="2688" y="615"/>
                </a:lnTo>
                <a:lnTo>
                  <a:pt x="2343" y="730"/>
                </a:lnTo>
                <a:lnTo>
                  <a:pt x="2035" y="845"/>
                </a:lnTo>
                <a:lnTo>
                  <a:pt x="1728" y="999"/>
                </a:lnTo>
                <a:lnTo>
                  <a:pt x="1460" y="1191"/>
                </a:lnTo>
                <a:lnTo>
                  <a:pt x="1191" y="1421"/>
                </a:lnTo>
                <a:lnTo>
                  <a:pt x="960" y="1690"/>
                </a:lnTo>
                <a:lnTo>
                  <a:pt x="730" y="1958"/>
                </a:lnTo>
                <a:lnTo>
                  <a:pt x="577" y="2227"/>
                </a:lnTo>
                <a:lnTo>
                  <a:pt x="423" y="2534"/>
                </a:lnTo>
                <a:lnTo>
                  <a:pt x="308" y="2880"/>
                </a:lnTo>
                <a:lnTo>
                  <a:pt x="193" y="3187"/>
                </a:lnTo>
                <a:lnTo>
                  <a:pt x="116" y="3532"/>
                </a:lnTo>
                <a:lnTo>
                  <a:pt x="39" y="4224"/>
                </a:lnTo>
                <a:lnTo>
                  <a:pt x="1" y="4915"/>
                </a:lnTo>
                <a:lnTo>
                  <a:pt x="77" y="5606"/>
                </a:lnTo>
                <a:lnTo>
                  <a:pt x="193" y="6297"/>
                </a:lnTo>
                <a:lnTo>
                  <a:pt x="346" y="6988"/>
                </a:lnTo>
                <a:lnTo>
                  <a:pt x="577" y="7640"/>
                </a:lnTo>
                <a:lnTo>
                  <a:pt x="884" y="8293"/>
                </a:lnTo>
                <a:lnTo>
                  <a:pt x="1229" y="8907"/>
                </a:lnTo>
                <a:lnTo>
                  <a:pt x="1613" y="9483"/>
                </a:lnTo>
                <a:lnTo>
                  <a:pt x="2035" y="10021"/>
                </a:lnTo>
                <a:lnTo>
                  <a:pt x="9445" y="10021"/>
                </a:lnTo>
                <a:lnTo>
                  <a:pt x="9445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179100" y="182700"/>
            <a:ext cx="2154376" cy="1982008"/>
          </a:xfrm>
          <a:custGeom>
            <a:avLst/>
            <a:gdLst/>
            <a:ahLst/>
            <a:cxnLst/>
            <a:rect l="l" t="t" r="r" b="b"/>
            <a:pathLst>
              <a:path w="9599" h="8831" extrusionOk="0">
                <a:moveTo>
                  <a:pt x="1" y="0"/>
                </a:moveTo>
                <a:lnTo>
                  <a:pt x="1" y="8830"/>
                </a:lnTo>
                <a:lnTo>
                  <a:pt x="269" y="8830"/>
                </a:lnTo>
                <a:lnTo>
                  <a:pt x="538" y="8792"/>
                </a:lnTo>
                <a:lnTo>
                  <a:pt x="807" y="8754"/>
                </a:lnTo>
                <a:lnTo>
                  <a:pt x="1076" y="8639"/>
                </a:lnTo>
                <a:lnTo>
                  <a:pt x="1460" y="8408"/>
                </a:lnTo>
                <a:lnTo>
                  <a:pt x="1805" y="8139"/>
                </a:lnTo>
                <a:lnTo>
                  <a:pt x="2074" y="7832"/>
                </a:lnTo>
                <a:lnTo>
                  <a:pt x="2381" y="7448"/>
                </a:lnTo>
                <a:lnTo>
                  <a:pt x="2650" y="7064"/>
                </a:lnTo>
                <a:lnTo>
                  <a:pt x="2765" y="6911"/>
                </a:lnTo>
                <a:lnTo>
                  <a:pt x="2957" y="6757"/>
                </a:lnTo>
                <a:lnTo>
                  <a:pt x="3187" y="6642"/>
                </a:lnTo>
                <a:lnTo>
                  <a:pt x="3418" y="6527"/>
                </a:lnTo>
                <a:lnTo>
                  <a:pt x="3686" y="6489"/>
                </a:lnTo>
                <a:lnTo>
                  <a:pt x="3917" y="6489"/>
                </a:lnTo>
                <a:lnTo>
                  <a:pt x="4416" y="6450"/>
                </a:lnTo>
                <a:lnTo>
                  <a:pt x="4915" y="6489"/>
                </a:lnTo>
                <a:lnTo>
                  <a:pt x="6335" y="6489"/>
                </a:lnTo>
                <a:lnTo>
                  <a:pt x="6834" y="6412"/>
                </a:lnTo>
                <a:lnTo>
                  <a:pt x="7257" y="6335"/>
                </a:lnTo>
                <a:lnTo>
                  <a:pt x="7717" y="6143"/>
                </a:lnTo>
                <a:lnTo>
                  <a:pt x="7986" y="5990"/>
                </a:lnTo>
                <a:lnTo>
                  <a:pt x="8255" y="5798"/>
                </a:lnTo>
                <a:lnTo>
                  <a:pt x="8524" y="5567"/>
                </a:lnTo>
                <a:lnTo>
                  <a:pt x="8754" y="5337"/>
                </a:lnTo>
                <a:lnTo>
                  <a:pt x="8946" y="5068"/>
                </a:lnTo>
                <a:lnTo>
                  <a:pt x="9100" y="4799"/>
                </a:lnTo>
                <a:lnTo>
                  <a:pt x="9253" y="4492"/>
                </a:lnTo>
                <a:lnTo>
                  <a:pt x="9368" y="4185"/>
                </a:lnTo>
                <a:lnTo>
                  <a:pt x="9484" y="3878"/>
                </a:lnTo>
                <a:lnTo>
                  <a:pt x="9522" y="3532"/>
                </a:lnTo>
                <a:lnTo>
                  <a:pt x="9599" y="2880"/>
                </a:lnTo>
                <a:lnTo>
                  <a:pt x="9599" y="2227"/>
                </a:lnTo>
                <a:lnTo>
                  <a:pt x="9522" y="1574"/>
                </a:lnTo>
                <a:lnTo>
                  <a:pt x="9368" y="807"/>
                </a:lnTo>
                <a:lnTo>
                  <a:pt x="910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4633989" y="182700"/>
            <a:ext cx="4130339" cy="1003147"/>
          </a:xfrm>
          <a:custGeom>
            <a:avLst/>
            <a:gdLst/>
            <a:ahLst/>
            <a:cxnLst/>
            <a:rect l="l" t="t" r="r" b="b"/>
            <a:pathLst>
              <a:path w="17392" h="4224" extrusionOk="0">
                <a:moveTo>
                  <a:pt x="0" y="0"/>
                </a:moveTo>
                <a:lnTo>
                  <a:pt x="116" y="384"/>
                </a:lnTo>
                <a:lnTo>
                  <a:pt x="269" y="729"/>
                </a:lnTo>
                <a:lnTo>
                  <a:pt x="499" y="1075"/>
                </a:lnTo>
                <a:lnTo>
                  <a:pt x="768" y="1382"/>
                </a:lnTo>
                <a:lnTo>
                  <a:pt x="1037" y="1651"/>
                </a:lnTo>
                <a:lnTo>
                  <a:pt x="1382" y="1843"/>
                </a:lnTo>
                <a:lnTo>
                  <a:pt x="1728" y="2035"/>
                </a:lnTo>
                <a:lnTo>
                  <a:pt x="2112" y="2188"/>
                </a:lnTo>
                <a:lnTo>
                  <a:pt x="2573" y="2265"/>
                </a:lnTo>
                <a:lnTo>
                  <a:pt x="3033" y="2342"/>
                </a:lnTo>
                <a:lnTo>
                  <a:pt x="3955" y="2419"/>
                </a:lnTo>
                <a:lnTo>
                  <a:pt x="4876" y="2457"/>
                </a:lnTo>
                <a:lnTo>
                  <a:pt x="5798" y="2457"/>
                </a:lnTo>
                <a:lnTo>
                  <a:pt x="6719" y="2495"/>
                </a:lnTo>
                <a:lnTo>
                  <a:pt x="7602" y="2572"/>
                </a:lnTo>
                <a:lnTo>
                  <a:pt x="8063" y="2611"/>
                </a:lnTo>
                <a:lnTo>
                  <a:pt x="8523" y="2687"/>
                </a:lnTo>
                <a:lnTo>
                  <a:pt x="8946" y="2803"/>
                </a:lnTo>
                <a:lnTo>
                  <a:pt x="9368" y="2956"/>
                </a:lnTo>
                <a:lnTo>
                  <a:pt x="10021" y="3225"/>
                </a:lnTo>
                <a:lnTo>
                  <a:pt x="10635" y="3532"/>
                </a:lnTo>
                <a:lnTo>
                  <a:pt x="11249" y="3801"/>
                </a:lnTo>
                <a:lnTo>
                  <a:pt x="11863" y="4070"/>
                </a:lnTo>
                <a:lnTo>
                  <a:pt x="12247" y="4146"/>
                </a:lnTo>
                <a:lnTo>
                  <a:pt x="12631" y="4185"/>
                </a:lnTo>
                <a:lnTo>
                  <a:pt x="13015" y="4223"/>
                </a:lnTo>
                <a:lnTo>
                  <a:pt x="13399" y="4185"/>
                </a:lnTo>
                <a:lnTo>
                  <a:pt x="13783" y="4146"/>
                </a:lnTo>
                <a:lnTo>
                  <a:pt x="14167" y="4070"/>
                </a:lnTo>
                <a:lnTo>
                  <a:pt x="14551" y="3916"/>
                </a:lnTo>
                <a:lnTo>
                  <a:pt x="14896" y="3801"/>
                </a:lnTo>
                <a:lnTo>
                  <a:pt x="15242" y="3609"/>
                </a:lnTo>
                <a:lnTo>
                  <a:pt x="15587" y="3378"/>
                </a:lnTo>
                <a:lnTo>
                  <a:pt x="15895" y="3148"/>
                </a:lnTo>
                <a:lnTo>
                  <a:pt x="16202" y="2918"/>
                </a:lnTo>
                <a:lnTo>
                  <a:pt x="16432" y="2611"/>
                </a:lnTo>
                <a:lnTo>
                  <a:pt x="16701" y="2304"/>
                </a:lnTo>
                <a:lnTo>
                  <a:pt x="16893" y="1996"/>
                </a:lnTo>
                <a:lnTo>
                  <a:pt x="17046" y="1651"/>
                </a:lnTo>
                <a:lnTo>
                  <a:pt x="17200" y="1229"/>
                </a:lnTo>
                <a:lnTo>
                  <a:pt x="17315" y="845"/>
                </a:lnTo>
                <a:lnTo>
                  <a:pt x="17353" y="422"/>
                </a:lnTo>
                <a:lnTo>
                  <a:pt x="1739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>
            <a:off x="174276" y="3844776"/>
            <a:ext cx="4763854" cy="1116028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title"/>
          </p:nvPr>
        </p:nvSpPr>
        <p:spPr>
          <a:xfrm>
            <a:off x="2135575" y="1563200"/>
            <a:ext cx="4872900" cy="15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ubTitle" idx="1"/>
          </p:nvPr>
        </p:nvSpPr>
        <p:spPr>
          <a:xfrm>
            <a:off x="2135550" y="29092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3"/>
          <p:cNvSpPr/>
          <p:nvPr/>
        </p:nvSpPr>
        <p:spPr>
          <a:xfrm rot="10800000">
            <a:off x="6040771" y="192770"/>
            <a:ext cx="2924128" cy="824729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/>
          <p:nvPr/>
        </p:nvSpPr>
        <p:spPr>
          <a:xfrm flipH="1">
            <a:off x="179117" y="182700"/>
            <a:ext cx="2711108" cy="658448"/>
          </a:xfrm>
          <a:custGeom>
            <a:avLst/>
            <a:gdLst/>
            <a:ahLst/>
            <a:cxnLst/>
            <a:rect l="l" t="t" r="r" b="b"/>
            <a:pathLst>
              <a:path w="17392" h="4224" extrusionOk="0">
                <a:moveTo>
                  <a:pt x="0" y="0"/>
                </a:moveTo>
                <a:lnTo>
                  <a:pt x="116" y="384"/>
                </a:lnTo>
                <a:lnTo>
                  <a:pt x="269" y="729"/>
                </a:lnTo>
                <a:lnTo>
                  <a:pt x="499" y="1075"/>
                </a:lnTo>
                <a:lnTo>
                  <a:pt x="768" y="1382"/>
                </a:lnTo>
                <a:lnTo>
                  <a:pt x="1037" y="1651"/>
                </a:lnTo>
                <a:lnTo>
                  <a:pt x="1382" y="1843"/>
                </a:lnTo>
                <a:lnTo>
                  <a:pt x="1728" y="2035"/>
                </a:lnTo>
                <a:lnTo>
                  <a:pt x="2112" y="2188"/>
                </a:lnTo>
                <a:lnTo>
                  <a:pt x="2573" y="2265"/>
                </a:lnTo>
                <a:lnTo>
                  <a:pt x="3033" y="2342"/>
                </a:lnTo>
                <a:lnTo>
                  <a:pt x="3955" y="2419"/>
                </a:lnTo>
                <a:lnTo>
                  <a:pt x="4876" y="2457"/>
                </a:lnTo>
                <a:lnTo>
                  <a:pt x="5798" y="2457"/>
                </a:lnTo>
                <a:lnTo>
                  <a:pt x="6719" y="2495"/>
                </a:lnTo>
                <a:lnTo>
                  <a:pt x="7602" y="2572"/>
                </a:lnTo>
                <a:lnTo>
                  <a:pt x="8063" y="2611"/>
                </a:lnTo>
                <a:lnTo>
                  <a:pt x="8523" y="2687"/>
                </a:lnTo>
                <a:lnTo>
                  <a:pt x="8946" y="2803"/>
                </a:lnTo>
                <a:lnTo>
                  <a:pt x="9368" y="2956"/>
                </a:lnTo>
                <a:lnTo>
                  <a:pt x="10021" y="3225"/>
                </a:lnTo>
                <a:lnTo>
                  <a:pt x="10635" y="3532"/>
                </a:lnTo>
                <a:lnTo>
                  <a:pt x="11249" y="3801"/>
                </a:lnTo>
                <a:lnTo>
                  <a:pt x="11863" y="4070"/>
                </a:lnTo>
                <a:lnTo>
                  <a:pt x="12247" y="4146"/>
                </a:lnTo>
                <a:lnTo>
                  <a:pt x="12631" y="4185"/>
                </a:lnTo>
                <a:lnTo>
                  <a:pt x="13015" y="4223"/>
                </a:lnTo>
                <a:lnTo>
                  <a:pt x="13399" y="4185"/>
                </a:lnTo>
                <a:lnTo>
                  <a:pt x="13783" y="4146"/>
                </a:lnTo>
                <a:lnTo>
                  <a:pt x="14167" y="4070"/>
                </a:lnTo>
                <a:lnTo>
                  <a:pt x="14551" y="3916"/>
                </a:lnTo>
                <a:lnTo>
                  <a:pt x="14896" y="3801"/>
                </a:lnTo>
                <a:lnTo>
                  <a:pt x="15242" y="3609"/>
                </a:lnTo>
                <a:lnTo>
                  <a:pt x="15587" y="3378"/>
                </a:lnTo>
                <a:lnTo>
                  <a:pt x="15895" y="3148"/>
                </a:lnTo>
                <a:lnTo>
                  <a:pt x="16202" y="2918"/>
                </a:lnTo>
                <a:lnTo>
                  <a:pt x="16432" y="2611"/>
                </a:lnTo>
                <a:lnTo>
                  <a:pt x="16701" y="2304"/>
                </a:lnTo>
                <a:lnTo>
                  <a:pt x="16893" y="1996"/>
                </a:lnTo>
                <a:lnTo>
                  <a:pt x="17046" y="1651"/>
                </a:lnTo>
                <a:lnTo>
                  <a:pt x="17200" y="1229"/>
                </a:lnTo>
                <a:lnTo>
                  <a:pt x="17315" y="845"/>
                </a:lnTo>
                <a:lnTo>
                  <a:pt x="17353" y="422"/>
                </a:lnTo>
                <a:lnTo>
                  <a:pt x="17392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179100" y="4378050"/>
            <a:ext cx="2030490" cy="572703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3"/>
          <p:cNvSpPr/>
          <p:nvPr/>
        </p:nvSpPr>
        <p:spPr>
          <a:xfrm rot="5400000" flipH="1">
            <a:off x="8001553" y="3988053"/>
            <a:ext cx="1003479" cy="923215"/>
          </a:xfrm>
          <a:custGeom>
            <a:avLst/>
            <a:gdLst/>
            <a:ahLst/>
            <a:cxnLst/>
            <a:rect l="l" t="t" r="r" b="b"/>
            <a:pathLst>
              <a:path w="9599" h="8831" extrusionOk="0">
                <a:moveTo>
                  <a:pt x="1" y="0"/>
                </a:moveTo>
                <a:lnTo>
                  <a:pt x="1" y="8830"/>
                </a:lnTo>
                <a:lnTo>
                  <a:pt x="269" y="8830"/>
                </a:lnTo>
                <a:lnTo>
                  <a:pt x="538" y="8792"/>
                </a:lnTo>
                <a:lnTo>
                  <a:pt x="807" y="8754"/>
                </a:lnTo>
                <a:lnTo>
                  <a:pt x="1076" y="8639"/>
                </a:lnTo>
                <a:lnTo>
                  <a:pt x="1460" y="8408"/>
                </a:lnTo>
                <a:lnTo>
                  <a:pt x="1805" y="8139"/>
                </a:lnTo>
                <a:lnTo>
                  <a:pt x="2074" y="7832"/>
                </a:lnTo>
                <a:lnTo>
                  <a:pt x="2381" y="7448"/>
                </a:lnTo>
                <a:lnTo>
                  <a:pt x="2650" y="7064"/>
                </a:lnTo>
                <a:lnTo>
                  <a:pt x="2765" y="6911"/>
                </a:lnTo>
                <a:lnTo>
                  <a:pt x="2957" y="6757"/>
                </a:lnTo>
                <a:lnTo>
                  <a:pt x="3187" y="6642"/>
                </a:lnTo>
                <a:lnTo>
                  <a:pt x="3418" y="6527"/>
                </a:lnTo>
                <a:lnTo>
                  <a:pt x="3686" y="6489"/>
                </a:lnTo>
                <a:lnTo>
                  <a:pt x="3917" y="6489"/>
                </a:lnTo>
                <a:lnTo>
                  <a:pt x="4416" y="6450"/>
                </a:lnTo>
                <a:lnTo>
                  <a:pt x="4915" y="6489"/>
                </a:lnTo>
                <a:lnTo>
                  <a:pt x="6335" y="6489"/>
                </a:lnTo>
                <a:lnTo>
                  <a:pt x="6834" y="6412"/>
                </a:lnTo>
                <a:lnTo>
                  <a:pt x="7257" y="6335"/>
                </a:lnTo>
                <a:lnTo>
                  <a:pt x="7717" y="6143"/>
                </a:lnTo>
                <a:lnTo>
                  <a:pt x="7986" y="5990"/>
                </a:lnTo>
                <a:lnTo>
                  <a:pt x="8255" y="5798"/>
                </a:lnTo>
                <a:lnTo>
                  <a:pt x="8524" y="5567"/>
                </a:lnTo>
                <a:lnTo>
                  <a:pt x="8754" y="5337"/>
                </a:lnTo>
                <a:lnTo>
                  <a:pt x="8946" y="5068"/>
                </a:lnTo>
                <a:lnTo>
                  <a:pt x="9100" y="4799"/>
                </a:lnTo>
                <a:lnTo>
                  <a:pt x="9253" y="4492"/>
                </a:lnTo>
                <a:lnTo>
                  <a:pt x="9368" y="4185"/>
                </a:lnTo>
                <a:lnTo>
                  <a:pt x="9484" y="3878"/>
                </a:lnTo>
                <a:lnTo>
                  <a:pt x="9522" y="3532"/>
                </a:lnTo>
                <a:lnTo>
                  <a:pt x="9599" y="2880"/>
                </a:lnTo>
                <a:lnTo>
                  <a:pt x="9599" y="2227"/>
                </a:lnTo>
                <a:lnTo>
                  <a:pt x="9522" y="1574"/>
                </a:lnTo>
                <a:lnTo>
                  <a:pt x="9368" y="807"/>
                </a:lnTo>
                <a:lnTo>
                  <a:pt x="910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"/>
          </p:nvPr>
        </p:nvSpPr>
        <p:spPr>
          <a:xfrm>
            <a:off x="720000" y="221686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2"/>
          </p:nvPr>
        </p:nvSpPr>
        <p:spPr>
          <a:xfrm>
            <a:off x="3419272" y="221686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3"/>
          </p:nvPr>
        </p:nvSpPr>
        <p:spPr>
          <a:xfrm>
            <a:off x="720000" y="37410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4"/>
          </p:nvPr>
        </p:nvSpPr>
        <p:spPr>
          <a:xfrm>
            <a:off x="3419272" y="37410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5"/>
          </p:nvPr>
        </p:nvSpPr>
        <p:spPr>
          <a:xfrm>
            <a:off x="6118548" y="221686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6"/>
          </p:nvPr>
        </p:nvSpPr>
        <p:spPr>
          <a:xfrm>
            <a:off x="6118548" y="37410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7" hasCustomPrompt="1"/>
          </p:nvPr>
        </p:nvSpPr>
        <p:spPr>
          <a:xfrm>
            <a:off x="1344825" y="1344775"/>
            <a:ext cx="105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8" hasCustomPrompt="1"/>
          </p:nvPr>
        </p:nvSpPr>
        <p:spPr>
          <a:xfrm>
            <a:off x="1344825" y="2868947"/>
            <a:ext cx="105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9" hasCustomPrompt="1"/>
          </p:nvPr>
        </p:nvSpPr>
        <p:spPr>
          <a:xfrm>
            <a:off x="4044026" y="1344775"/>
            <a:ext cx="105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3" hasCustomPrompt="1"/>
          </p:nvPr>
        </p:nvSpPr>
        <p:spPr>
          <a:xfrm>
            <a:off x="4044026" y="2868947"/>
            <a:ext cx="105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4" hasCustomPrompt="1"/>
          </p:nvPr>
        </p:nvSpPr>
        <p:spPr>
          <a:xfrm>
            <a:off x="6743301" y="1344775"/>
            <a:ext cx="105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15" hasCustomPrompt="1"/>
          </p:nvPr>
        </p:nvSpPr>
        <p:spPr>
          <a:xfrm>
            <a:off x="6743301" y="2868947"/>
            <a:ext cx="105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7"/>
          </p:nvPr>
        </p:nvSpPr>
        <p:spPr>
          <a:xfrm>
            <a:off x="3419272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8"/>
          </p:nvPr>
        </p:nvSpPr>
        <p:spPr>
          <a:xfrm>
            <a:off x="6118548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9"/>
          </p:nvPr>
        </p:nvSpPr>
        <p:spPr>
          <a:xfrm>
            <a:off x="720000" y="342840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20"/>
          </p:nvPr>
        </p:nvSpPr>
        <p:spPr>
          <a:xfrm>
            <a:off x="3419272" y="342840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21"/>
          </p:nvPr>
        </p:nvSpPr>
        <p:spPr>
          <a:xfrm>
            <a:off x="6118548" y="342840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/>
          <p:nvPr/>
        </p:nvSpPr>
        <p:spPr>
          <a:xfrm>
            <a:off x="179100" y="182700"/>
            <a:ext cx="8785800" cy="47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4"/>
          <p:cNvSpPr/>
          <p:nvPr/>
        </p:nvSpPr>
        <p:spPr>
          <a:xfrm rot="-5400000">
            <a:off x="92925" y="2892600"/>
            <a:ext cx="2154376" cy="1982008"/>
          </a:xfrm>
          <a:custGeom>
            <a:avLst/>
            <a:gdLst/>
            <a:ahLst/>
            <a:cxnLst/>
            <a:rect l="l" t="t" r="r" b="b"/>
            <a:pathLst>
              <a:path w="9599" h="8831" extrusionOk="0">
                <a:moveTo>
                  <a:pt x="1" y="0"/>
                </a:moveTo>
                <a:lnTo>
                  <a:pt x="1" y="8830"/>
                </a:lnTo>
                <a:lnTo>
                  <a:pt x="269" y="8830"/>
                </a:lnTo>
                <a:lnTo>
                  <a:pt x="538" y="8792"/>
                </a:lnTo>
                <a:lnTo>
                  <a:pt x="807" y="8754"/>
                </a:lnTo>
                <a:lnTo>
                  <a:pt x="1076" y="8639"/>
                </a:lnTo>
                <a:lnTo>
                  <a:pt x="1460" y="8408"/>
                </a:lnTo>
                <a:lnTo>
                  <a:pt x="1805" y="8139"/>
                </a:lnTo>
                <a:lnTo>
                  <a:pt x="2074" y="7832"/>
                </a:lnTo>
                <a:lnTo>
                  <a:pt x="2381" y="7448"/>
                </a:lnTo>
                <a:lnTo>
                  <a:pt x="2650" y="7064"/>
                </a:lnTo>
                <a:lnTo>
                  <a:pt x="2765" y="6911"/>
                </a:lnTo>
                <a:lnTo>
                  <a:pt x="2957" y="6757"/>
                </a:lnTo>
                <a:lnTo>
                  <a:pt x="3187" y="6642"/>
                </a:lnTo>
                <a:lnTo>
                  <a:pt x="3418" y="6527"/>
                </a:lnTo>
                <a:lnTo>
                  <a:pt x="3686" y="6489"/>
                </a:lnTo>
                <a:lnTo>
                  <a:pt x="3917" y="6489"/>
                </a:lnTo>
                <a:lnTo>
                  <a:pt x="4416" y="6450"/>
                </a:lnTo>
                <a:lnTo>
                  <a:pt x="4915" y="6489"/>
                </a:lnTo>
                <a:lnTo>
                  <a:pt x="6335" y="6489"/>
                </a:lnTo>
                <a:lnTo>
                  <a:pt x="6834" y="6412"/>
                </a:lnTo>
                <a:lnTo>
                  <a:pt x="7257" y="6335"/>
                </a:lnTo>
                <a:lnTo>
                  <a:pt x="7717" y="6143"/>
                </a:lnTo>
                <a:lnTo>
                  <a:pt x="7986" y="5990"/>
                </a:lnTo>
                <a:lnTo>
                  <a:pt x="8255" y="5798"/>
                </a:lnTo>
                <a:lnTo>
                  <a:pt x="8524" y="5567"/>
                </a:lnTo>
                <a:lnTo>
                  <a:pt x="8754" y="5337"/>
                </a:lnTo>
                <a:lnTo>
                  <a:pt x="8946" y="5068"/>
                </a:lnTo>
                <a:lnTo>
                  <a:pt x="9100" y="4799"/>
                </a:lnTo>
                <a:lnTo>
                  <a:pt x="9253" y="4492"/>
                </a:lnTo>
                <a:lnTo>
                  <a:pt x="9368" y="4185"/>
                </a:lnTo>
                <a:lnTo>
                  <a:pt x="9484" y="3878"/>
                </a:lnTo>
                <a:lnTo>
                  <a:pt x="9522" y="3532"/>
                </a:lnTo>
                <a:lnTo>
                  <a:pt x="9599" y="2880"/>
                </a:lnTo>
                <a:lnTo>
                  <a:pt x="9599" y="2227"/>
                </a:lnTo>
                <a:lnTo>
                  <a:pt x="9522" y="1574"/>
                </a:lnTo>
                <a:lnTo>
                  <a:pt x="9368" y="807"/>
                </a:lnTo>
                <a:lnTo>
                  <a:pt x="910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4"/>
          <p:cNvSpPr/>
          <p:nvPr/>
        </p:nvSpPr>
        <p:spPr>
          <a:xfrm rot="5400000">
            <a:off x="7092350" y="929975"/>
            <a:ext cx="2619836" cy="1125277"/>
          </a:xfrm>
          <a:custGeom>
            <a:avLst/>
            <a:gdLst/>
            <a:ahLst/>
            <a:cxnLst/>
            <a:rect l="l" t="t" r="r" b="b"/>
            <a:pathLst>
              <a:path w="17431" h="7487" extrusionOk="0">
                <a:moveTo>
                  <a:pt x="1" y="0"/>
                </a:moveTo>
                <a:lnTo>
                  <a:pt x="1" y="5068"/>
                </a:lnTo>
                <a:lnTo>
                  <a:pt x="615" y="5605"/>
                </a:lnTo>
                <a:lnTo>
                  <a:pt x="1306" y="6104"/>
                </a:lnTo>
                <a:lnTo>
                  <a:pt x="1997" y="6527"/>
                </a:lnTo>
                <a:lnTo>
                  <a:pt x="2726" y="6911"/>
                </a:lnTo>
                <a:lnTo>
                  <a:pt x="3494" y="7179"/>
                </a:lnTo>
                <a:lnTo>
                  <a:pt x="3878" y="7294"/>
                </a:lnTo>
                <a:lnTo>
                  <a:pt x="4300" y="7371"/>
                </a:lnTo>
                <a:lnTo>
                  <a:pt x="4684" y="7448"/>
                </a:lnTo>
                <a:lnTo>
                  <a:pt x="5068" y="7448"/>
                </a:lnTo>
                <a:lnTo>
                  <a:pt x="5491" y="7486"/>
                </a:lnTo>
                <a:lnTo>
                  <a:pt x="5874" y="7448"/>
                </a:lnTo>
                <a:lnTo>
                  <a:pt x="6258" y="7410"/>
                </a:lnTo>
                <a:lnTo>
                  <a:pt x="6642" y="7294"/>
                </a:lnTo>
                <a:lnTo>
                  <a:pt x="7026" y="7179"/>
                </a:lnTo>
                <a:lnTo>
                  <a:pt x="7372" y="7026"/>
                </a:lnTo>
                <a:lnTo>
                  <a:pt x="7679" y="6872"/>
                </a:lnTo>
                <a:lnTo>
                  <a:pt x="7986" y="6680"/>
                </a:lnTo>
                <a:lnTo>
                  <a:pt x="8524" y="6296"/>
                </a:lnTo>
                <a:lnTo>
                  <a:pt x="9023" y="5836"/>
                </a:lnTo>
                <a:lnTo>
                  <a:pt x="9483" y="5336"/>
                </a:lnTo>
                <a:lnTo>
                  <a:pt x="10405" y="4300"/>
                </a:lnTo>
                <a:lnTo>
                  <a:pt x="10865" y="3801"/>
                </a:lnTo>
                <a:lnTo>
                  <a:pt x="11364" y="3302"/>
                </a:lnTo>
                <a:lnTo>
                  <a:pt x="11748" y="3033"/>
                </a:lnTo>
                <a:lnTo>
                  <a:pt x="12132" y="2726"/>
                </a:lnTo>
                <a:lnTo>
                  <a:pt x="12555" y="2495"/>
                </a:lnTo>
                <a:lnTo>
                  <a:pt x="12977" y="2265"/>
                </a:lnTo>
                <a:lnTo>
                  <a:pt x="13399" y="2073"/>
                </a:lnTo>
                <a:lnTo>
                  <a:pt x="13860" y="1920"/>
                </a:lnTo>
                <a:lnTo>
                  <a:pt x="14321" y="1766"/>
                </a:lnTo>
                <a:lnTo>
                  <a:pt x="14781" y="1651"/>
                </a:lnTo>
                <a:lnTo>
                  <a:pt x="15396" y="1536"/>
                </a:lnTo>
                <a:lnTo>
                  <a:pt x="16010" y="1420"/>
                </a:lnTo>
                <a:lnTo>
                  <a:pt x="16317" y="1305"/>
                </a:lnTo>
                <a:lnTo>
                  <a:pt x="16586" y="1190"/>
                </a:lnTo>
                <a:lnTo>
                  <a:pt x="16855" y="998"/>
                </a:lnTo>
                <a:lnTo>
                  <a:pt x="17046" y="806"/>
                </a:lnTo>
                <a:lnTo>
                  <a:pt x="17200" y="614"/>
                </a:lnTo>
                <a:lnTo>
                  <a:pt x="17277" y="422"/>
                </a:lnTo>
                <a:lnTo>
                  <a:pt x="17354" y="192"/>
                </a:lnTo>
                <a:lnTo>
                  <a:pt x="1743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179100" y="182700"/>
            <a:ext cx="2226636" cy="956371"/>
          </a:xfrm>
          <a:custGeom>
            <a:avLst/>
            <a:gdLst/>
            <a:ahLst/>
            <a:cxnLst/>
            <a:rect l="l" t="t" r="r" b="b"/>
            <a:pathLst>
              <a:path w="17431" h="7487" extrusionOk="0">
                <a:moveTo>
                  <a:pt x="1" y="0"/>
                </a:moveTo>
                <a:lnTo>
                  <a:pt x="1" y="5068"/>
                </a:lnTo>
                <a:lnTo>
                  <a:pt x="615" y="5605"/>
                </a:lnTo>
                <a:lnTo>
                  <a:pt x="1306" y="6104"/>
                </a:lnTo>
                <a:lnTo>
                  <a:pt x="1997" y="6527"/>
                </a:lnTo>
                <a:lnTo>
                  <a:pt x="2726" y="6911"/>
                </a:lnTo>
                <a:lnTo>
                  <a:pt x="3494" y="7179"/>
                </a:lnTo>
                <a:lnTo>
                  <a:pt x="3878" y="7294"/>
                </a:lnTo>
                <a:lnTo>
                  <a:pt x="4300" y="7371"/>
                </a:lnTo>
                <a:lnTo>
                  <a:pt x="4684" y="7448"/>
                </a:lnTo>
                <a:lnTo>
                  <a:pt x="5068" y="7448"/>
                </a:lnTo>
                <a:lnTo>
                  <a:pt x="5491" y="7486"/>
                </a:lnTo>
                <a:lnTo>
                  <a:pt x="5874" y="7448"/>
                </a:lnTo>
                <a:lnTo>
                  <a:pt x="6258" y="7410"/>
                </a:lnTo>
                <a:lnTo>
                  <a:pt x="6642" y="7294"/>
                </a:lnTo>
                <a:lnTo>
                  <a:pt x="7026" y="7179"/>
                </a:lnTo>
                <a:lnTo>
                  <a:pt x="7372" y="7026"/>
                </a:lnTo>
                <a:lnTo>
                  <a:pt x="7679" y="6872"/>
                </a:lnTo>
                <a:lnTo>
                  <a:pt x="7986" y="6680"/>
                </a:lnTo>
                <a:lnTo>
                  <a:pt x="8524" y="6296"/>
                </a:lnTo>
                <a:lnTo>
                  <a:pt x="9023" y="5836"/>
                </a:lnTo>
                <a:lnTo>
                  <a:pt x="9483" y="5336"/>
                </a:lnTo>
                <a:lnTo>
                  <a:pt x="10405" y="4300"/>
                </a:lnTo>
                <a:lnTo>
                  <a:pt x="10865" y="3801"/>
                </a:lnTo>
                <a:lnTo>
                  <a:pt x="11364" y="3302"/>
                </a:lnTo>
                <a:lnTo>
                  <a:pt x="11748" y="3033"/>
                </a:lnTo>
                <a:lnTo>
                  <a:pt x="12132" y="2726"/>
                </a:lnTo>
                <a:lnTo>
                  <a:pt x="12555" y="2495"/>
                </a:lnTo>
                <a:lnTo>
                  <a:pt x="12977" y="2265"/>
                </a:lnTo>
                <a:lnTo>
                  <a:pt x="13399" y="2073"/>
                </a:lnTo>
                <a:lnTo>
                  <a:pt x="13860" y="1920"/>
                </a:lnTo>
                <a:lnTo>
                  <a:pt x="14321" y="1766"/>
                </a:lnTo>
                <a:lnTo>
                  <a:pt x="14781" y="1651"/>
                </a:lnTo>
                <a:lnTo>
                  <a:pt x="15396" y="1536"/>
                </a:lnTo>
                <a:lnTo>
                  <a:pt x="16010" y="1420"/>
                </a:lnTo>
                <a:lnTo>
                  <a:pt x="16317" y="1305"/>
                </a:lnTo>
                <a:lnTo>
                  <a:pt x="16586" y="1190"/>
                </a:lnTo>
                <a:lnTo>
                  <a:pt x="16855" y="998"/>
                </a:lnTo>
                <a:lnTo>
                  <a:pt x="17046" y="806"/>
                </a:lnTo>
                <a:lnTo>
                  <a:pt x="17200" y="614"/>
                </a:lnTo>
                <a:lnTo>
                  <a:pt x="17277" y="422"/>
                </a:lnTo>
                <a:lnTo>
                  <a:pt x="17354" y="192"/>
                </a:lnTo>
                <a:lnTo>
                  <a:pt x="1743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4"/>
          <p:cNvSpPr/>
          <p:nvPr/>
        </p:nvSpPr>
        <p:spPr>
          <a:xfrm flipH="1">
            <a:off x="5977672" y="4260994"/>
            <a:ext cx="2987230" cy="699801"/>
          </a:xfrm>
          <a:custGeom>
            <a:avLst/>
            <a:gdLst/>
            <a:ahLst/>
            <a:cxnLst/>
            <a:rect l="l" t="t" r="r" b="b"/>
            <a:pathLst>
              <a:path w="14590" h="3418" extrusionOk="0">
                <a:moveTo>
                  <a:pt x="6373" y="0"/>
                </a:moveTo>
                <a:lnTo>
                  <a:pt x="5874" y="39"/>
                </a:lnTo>
                <a:lnTo>
                  <a:pt x="5375" y="154"/>
                </a:lnTo>
                <a:lnTo>
                  <a:pt x="4915" y="307"/>
                </a:lnTo>
                <a:lnTo>
                  <a:pt x="4454" y="499"/>
                </a:lnTo>
                <a:lnTo>
                  <a:pt x="3993" y="730"/>
                </a:lnTo>
                <a:lnTo>
                  <a:pt x="3571" y="998"/>
                </a:lnTo>
                <a:lnTo>
                  <a:pt x="2765" y="1536"/>
                </a:lnTo>
                <a:lnTo>
                  <a:pt x="1152" y="2726"/>
                </a:lnTo>
                <a:lnTo>
                  <a:pt x="615" y="3072"/>
                </a:lnTo>
                <a:lnTo>
                  <a:pt x="0" y="3417"/>
                </a:lnTo>
                <a:lnTo>
                  <a:pt x="14589" y="3417"/>
                </a:lnTo>
                <a:lnTo>
                  <a:pt x="14513" y="3148"/>
                </a:lnTo>
                <a:lnTo>
                  <a:pt x="14359" y="2880"/>
                </a:lnTo>
                <a:lnTo>
                  <a:pt x="14205" y="2649"/>
                </a:lnTo>
                <a:lnTo>
                  <a:pt x="14013" y="2457"/>
                </a:lnTo>
                <a:lnTo>
                  <a:pt x="13821" y="2304"/>
                </a:lnTo>
                <a:lnTo>
                  <a:pt x="13630" y="2189"/>
                </a:lnTo>
                <a:lnTo>
                  <a:pt x="13438" y="2112"/>
                </a:lnTo>
                <a:lnTo>
                  <a:pt x="13207" y="2035"/>
                </a:lnTo>
                <a:lnTo>
                  <a:pt x="12747" y="1958"/>
                </a:lnTo>
                <a:lnTo>
                  <a:pt x="12247" y="1920"/>
                </a:lnTo>
                <a:lnTo>
                  <a:pt x="11249" y="1843"/>
                </a:lnTo>
                <a:lnTo>
                  <a:pt x="10789" y="1766"/>
                </a:lnTo>
                <a:lnTo>
                  <a:pt x="10328" y="1651"/>
                </a:lnTo>
                <a:lnTo>
                  <a:pt x="10021" y="1536"/>
                </a:lnTo>
                <a:lnTo>
                  <a:pt x="9790" y="1382"/>
                </a:lnTo>
                <a:lnTo>
                  <a:pt x="9291" y="1037"/>
                </a:lnTo>
                <a:lnTo>
                  <a:pt x="8792" y="653"/>
                </a:lnTo>
                <a:lnTo>
                  <a:pt x="8523" y="499"/>
                </a:lnTo>
                <a:lnTo>
                  <a:pt x="8255" y="346"/>
                </a:lnTo>
                <a:lnTo>
                  <a:pt x="7794" y="154"/>
                </a:lnTo>
                <a:lnTo>
                  <a:pt x="7333" y="39"/>
                </a:lnTo>
                <a:lnTo>
                  <a:pt x="6834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title"/>
          </p:nvPr>
        </p:nvSpPr>
        <p:spPr>
          <a:xfrm>
            <a:off x="2000250" y="3100300"/>
            <a:ext cx="51435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ubTitle" idx="1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ela Gothic One"/>
              <a:buNone/>
              <a:defRPr sz="3000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ela Gothic One"/>
              <a:buNone/>
              <a:defRPr sz="3000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ela Gothic One"/>
              <a:buNone/>
              <a:defRPr sz="3000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ela Gothic One"/>
              <a:buNone/>
              <a:defRPr sz="3000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ela Gothic One"/>
              <a:buNone/>
              <a:defRPr sz="3000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ela Gothic One"/>
              <a:buNone/>
              <a:defRPr sz="3000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ela Gothic One"/>
              <a:buNone/>
              <a:defRPr sz="3000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ela Gothic One"/>
              <a:buNone/>
              <a:defRPr sz="3000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ela Gothic One"/>
              <a:buNone/>
              <a:defRPr sz="3000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Medium"/>
              <a:buChar char="●"/>
              <a:defRPr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Medium"/>
              <a:buChar char="○"/>
              <a:defRPr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Medium"/>
              <a:buChar char="■"/>
              <a:defRPr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Medium"/>
              <a:buChar char="●"/>
              <a:defRPr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Medium"/>
              <a:buChar char="○"/>
              <a:defRPr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Medium"/>
              <a:buChar char="■"/>
              <a:defRPr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Medium"/>
              <a:buChar char="●"/>
              <a:defRPr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Medium"/>
              <a:buChar char="○"/>
              <a:defRPr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 Medium"/>
              <a:buChar char="■"/>
              <a:defRPr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7" r:id="rId10"/>
    <p:sldLayoutId id="2147483668" r:id="rId11"/>
    <p:sldLayoutId id="2147483670" r:id="rId12"/>
    <p:sldLayoutId id="2147483672" r:id="rId13"/>
    <p:sldLayoutId id="2147483680" r:id="rId14"/>
    <p:sldLayoutId id="2147483681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9"/>
          <p:cNvSpPr txBox="1">
            <a:spLocks noGrp="1"/>
          </p:cNvSpPr>
          <p:nvPr>
            <p:ph type="ctrTitle"/>
          </p:nvPr>
        </p:nvSpPr>
        <p:spPr>
          <a:xfrm>
            <a:off x="713225" y="1502938"/>
            <a:ext cx="3871200" cy="17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600" dirty="0"/>
              <a:t>Könyvajánló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342" name="Google Shape;342;p39"/>
          <p:cNvSpPr txBox="1">
            <a:spLocks noGrp="1"/>
          </p:cNvSpPr>
          <p:nvPr>
            <p:ph type="subTitle" idx="1"/>
          </p:nvPr>
        </p:nvSpPr>
        <p:spPr>
          <a:xfrm>
            <a:off x="713225" y="3240963"/>
            <a:ext cx="4316696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unito Medium" panose="020B0604020202020204" charset="0"/>
              </a:rPr>
              <a:t> “Az </a:t>
            </a:r>
            <a:r>
              <a:rPr lang="en-US" dirty="0" err="1">
                <a:latin typeface="Nunito Medium" panose="020B0604020202020204" charset="0"/>
              </a:rPr>
              <a:t>alvás</a:t>
            </a:r>
            <a:r>
              <a:rPr lang="en-US" dirty="0">
                <a:latin typeface="Nunito Medium" panose="020B0604020202020204" charset="0"/>
              </a:rPr>
              <a:t> </a:t>
            </a:r>
            <a:r>
              <a:rPr lang="en-US" dirty="0" err="1">
                <a:latin typeface="Nunito Medium" panose="020B0604020202020204" charset="0"/>
              </a:rPr>
              <a:t>jó</a:t>
            </a:r>
            <a:r>
              <a:rPr lang="en-US" dirty="0">
                <a:latin typeface="Nunito Medium" panose="020B0604020202020204" charset="0"/>
              </a:rPr>
              <a:t> – </a:t>
            </a:r>
            <a:r>
              <a:rPr lang="en-US" dirty="0" err="1">
                <a:latin typeface="Nunito Medium" panose="020B0604020202020204" charset="0"/>
              </a:rPr>
              <a:t>bólintott</a:t>
            </a:r>
            <a:r>
              <a:rPr lang="en-US" dirty="0">
                <a:latin typeface="Nunito Medium" panose="020B0604020202020204" charset="0"/>
              </a:rPr>
              <a:t> Tyrion. – A </a:t>
            </a:r>
            <a:r>
              <a:rPr lang="en-US" dirty="0" err="1">
                <a:latin typeface="Nunito Medium" panose="020B0604020202020204" charset="0"/>
              </a:rPr>
              <a:t>könyvek</a:t>
            </a:r>
            <a:r>
              <a:rPr lang="en-US" dirty="0">
                <a:latin typeface="Nunito Medium" panose="020B0604020202020204" charset="0"/>
              </a:rPr>
              <a:t> </a:t>
            </a:r>
            <a:r>
              <a:rPr lang="en-US" dirty="0" err="1">
                <a:latin typeface="Nunito Medium" panose="020B0604020202020204" charset="0"/>
              </a:rPr>
              <a:t>pedig</a:t>
            </a:r>
            <a:r>
              <a:rPr lang="en-US" dirty="0">
                <a:latin typeface="Nunito Medium" panose="020B0604020202020204" charset="0"/>
              </a:rPr>
              <a:t> </a:t>
            </a:r>
            <a:r>
              <a:rPr lang="en-US" dirty="0" err="1">
                <a:latin typeface="Nunito Medium" panose="020B0604020202020204" charset="0"/>
              </a:rPr>
              <a:t>még</a:t>
            </a:r>
            <a:r>
              <a:rPr lang="en-US" dirty="0">
                <a:latin typeface="Nunito Medium" panose="020B0604020202020204" charset="0"/>
              </a:rPr>
              <a:t> </a:t>
            </a:r>
            <a:r>
              <a:rPr lang="en-US" dirty="0" err="1">
                <a:latin typeface="Nunito Medium" panose="020B0604020202020204" charset="0"/>
              </a:rPr>
              <a:t>jobbak</a:t>
            </a:r>
            <a:r>
              <a:rPr lang="en-US" dirty="0">
                <a:latin typeface="Nunito Medium" panose="020B0604020202020204" charset="0"/>
              </a:rPr>
              <a:t>.”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unito Medium" panose="020B0604020202020204" charset="0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1" dirty="0">
                <a:solidFill>
                  <a:srgbClr val="FFEEE2"/>
                </a:solidFill>
                <a:effectLst/>
                <a:latin typeface="Nunito Medium" panose="020B0604020202020204" charset="0"/>
              </a:rPr>
              <a:t>- George R. R. Martin</a:t>
            </a:r>
            <a:endParaRPr i="1" dirty="0">
              <a:latin typeface="Nunito Medium" panose="020B0604020202020204" charset="0"/>
            </a:endParaRPr>
          </a:p>
        </p:txBody>
      </p:sp>
      <p:grpSp>
        <p:nvGrpSpPr>
          <p:cNvPr id="343" name="Google Shape;343;p39"/>
          <p:cNvGrpSpPr/>
          <p:nvPr/>
        </p:nvGrpSpPr>
        <p:grpSpPr>
          <a:xfrm rot="-1934362" flipH="1">
            <a:off x="1688954" y="372100"/>
            <a:ext cx="711776" cy="880898"/>
            <a:chOff x="9953876" y="246845"/>
            <a:chExt cx="896158" cy="1109091"/>
          </a:xfrm>
        </p:grpSpPr>
        <p:sp>
          <p:nvSpPr>
            <p:cNvPr id="344" name="Google Shape;344;p39"/>
            <p:cNvSpPr/>
            <p:nvPr/>
          </p:nvSpPr>
          <p:spPr>
            <a:xfrm>
              <a:off x="9958568" y="813059"/>
              <a:ext cx="290208" cy="299532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9965577" y="813059"/>
              <a:ext cx="397833" cy="442260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10248715" y="735846"/>
              <a:ext cx="100677" cy="93669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10262731" y="340452"/>
              <a:ext cx="93669" cy="395456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10281441" y="303034"/>
              <a:ext cx="365046" cy="481994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10267424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10300150" y="246845"/>
              <a:ext cx="549884" cy="71601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9960945" y="820068"/>
              <a:ext cx="807244" cy="535867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10281441" y="246845"/>
              <a:ext cx="110062" cy="496072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9953876" y="813059"/>
              <a:ext cx="313610" cy="409473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10384433" y="354469"/>
              <a:ext cx="177830" cy="407157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10268712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9"/>
          <p:cNvGrpSpPr/>
          <p:nvPr/>
        </p:nvGrpSpPr>
        <p:grpSpPr>
          <a:xfrm rot="-890530">
            <a:off x="2826424" y="4087380"/>
            <a:ext cx="1007040" cy="731705"/>
            <a:chOff x="4398070" y="2734050"/>
            <a:chExt cx="729114" cy="529757"/>
          </a:xfrm>
        </p:grpSpPr>
        <p:sp>
          <p:nvSpPr>
            <p:cNvPr id="357" name="Google Shape;357;p39"/>
            <p:cNvSpPr/>
            <p:nvPr/>
          </p:nvSpPr>
          <p:spPr>
            <a:xfrm>
              <a:off x="4411063" y="2979399"/>
              <a:ext cx="45539" cy="107288"/>
            </a:xfrm>
            <a:custGeom>
              <a:avLst/>
              <a:gdLst/>
              <a:ahLst/>
              <a:cxnLst/>
              <a:rect l="l" t="t" r="r" b="b"/>
              <a:pathLst>
                <a:path w="1076" h="2535" extrusionOk="0">
                  <a:moveTo>
                    <a:pt x="269" y="1"/>
                  </a:moveTo>
                  <a:lnTo>
                    <a:pt x="154" y="39"/>
                  </a:lnTo>
                  <a:lnTo>
                    <a:pt x="116" y="193"/>
                  </a:lnTo>
                  <a:lnTo>
                    <a:pt x="77" y="423"/>
                  </a:lnTo>
                  <a:lnTo>
                    <a:pt x="1" y="692"/>
                  </a:lnTo>
                  <a:lnTo>
                    <a:pt x="1" y="999"/>
                  </a:lnTo>
                  <a:lnTo>
                    <a:pt x="1" y="1383"/>
                  </a:lnTo>
                  <a:lnTo>
                    <a:pt x="77" y="1575"/>
                  </a:lnTo>
                  <a:lnTo>
                    <a:pt x="116" y="1767"/>
                  </a:lnTo>
                  <a:lnTo>
                    <a:pt x="154" y="1959"/>
                  </a:lnTo>
                  <a:lnTo>
                    <a:pt x="269" y="2189"/>
                  </a:lnTo>
                  <a:lnTo>
                    <a:pt x="653" y="2534"/>
                  </a:lnTo>
                  <a:lnTo>
                    <a:pt x="1076" y="1882"/>
                  </a:lnTo>
                  <a:lnTo>
                    <a:pt x="845" y="269"/>
                  </a:lnTo>
                  <a:lnTo>
                    <a:pt x="768" y="231"/>
                  </a:lnTo>
                  <a:lnTo>
                    <a:pt x="615" y="116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425707" y="2982658"/>
              <a:ext cx="698702" cy="260029"/>
            </a:xfrm>
            <a:custGeom>
              <a:avLst/>
              <a:gdLst/>
              <a:ahLst/>
              <a:cxnLst/>
              <a:rect l="l" t="t" r="r" b="b"/>
              <a:pathLst>
                <a:path w="16509" h="6144" extrusionOk="0">
                  <a:moveTo>
                    <a:pt x="15510" y="0"/>
                  </a:moveTo>
                  <a:lnTo>
                    <a:pt x="346" y="1843"/>
                  </a:lnTo>
                  <a:lnTo>
                    <a:pt x="0" y="1958"/>
                  </a:lnTo>
                  <a:lnTo>
                    <a:pt x="7064" y="6143"/>
                  </a:lnTo>
                  <a:lnTo>
                    <a:pt x="16509" y="691"/>
                  </a:lnTo>
                  <a:lnTo>
                    <a:pt x="15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445500" y="2748650"/>
              <a:ext cx="678890" cy="393341"/>
            </a:xfrm>
            <a:custGeom>
              <a:avLst/>
              <a:gdLst/>
              <a:ahLst/>
              <a:cxnLst/>
              <a:rect l="l" t="t" r="r" b="b"/>
              <a:pathLst>
                <a:path w="15972" h="9254" extrusionOk="0">
                  <a:moveTo>
                    <a:pt x="9407" y="1"/>
                  </a:moveTo>
                  <a:lnTo>
                    <a:pt x="1" y="5453"/>
                  </a:lnTo>
                  <a:lnTo>
                    <a:pt x="6604" y="9253"/>
                  </a:lnTo>
                  <a:lnTo>
                    <a:pt x="15972" y="3802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727939" y="2909523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414325" y="2734050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398070" y="2964797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435441" y="2742176"/>
              <a:ext cx="411121" cy="237260"/>
            </a:xfrm>
            <a:custGeom>
              <a:avLst/>
              <a:gdLst/>
              <a:ahLst/>
              <a:cxnLst/>
              <a:rect l="l" t="t" r="r" b="b"/>
              <a:pathLst>
                <a:path w="9714" h="5606" extrusionOk="0">
                  <a:moveTo>
                    <a:pt x="9368" y="0"/>
                  </a:moveTo>
                  <a:lnTo>
                    <a:pt x="0" y="5375"/>
                  </a:lnTo>
                  <a:lnTo>
                    <a:pt x="39" y="5490"/>
                  </a:lnTo>
                  <a:lnTo>
                    <a:pt x="77" y="5567"/>
                  </a:lnTo>
                  <a:lnTo>
                    <a:pt x="116" y="5606"/>
                  </a:lnTo>
                  <a:lnTo>
                    <a:pt x="308" y="5606"/>
                  </a:lnTo>
                  <a:lnTo>
                    <a:pt x="9714" y="154"/>
                  </a:lnTo>
                  <a:lnTo>
                    <a:pt x="9522" y="154"/>
                  </a:lnTo>
                  <a:lnTo>
                    <a:pt x="9445" y="116"/>
                  </a:lnTo>
                  <a:lnTo>
                    <a:pt x="9406" y="77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440309" y="2953412"/>
              <a:ext cx="653248" cy="274631"/>
            </a:xfrm>
            <a:custGeom>
              <a:avLst/>
              <a:gdLst/>
              <a:ahLst/>
              <a:cxnLst/>
              <a:rect l="l" t="t" r="r" b="b"/>
              <a:pathLst>
                <a:path w="15435" h="6489" extrusionOk="0">
                  <a:moveTo>
                    <a:pt x="15165" y="0"/>
                  </a:moveTo>
                  <a:lnTo>
                    <a:pt x="6796" y="4876"/>
                  </a:lnTo>
                  <a:lnTo>
                    <a:pt x="1" y="960"/>
                  </a:lnTo>
                  <a:lnTo>
                    <a:pt x="1" y="2534"/>
                  </a:lnTo>
                  <a:lnTo>
                    <a:pt x="6758" y="6489"/>
                  </a:lnTo>
                  <a:lnTo>
                    <a:pt x="15434" y="1421"/>
                  </a:lnTo>
                  <a:lnTo>
                    <a:pt x="15396" y="1306"/>
                  </a:lnTo>
                  <a:lnTo>
                    <a:pt x="15357" y="1229"/>
                  </a:lnTo>
                  <a:lnTo>
                    <a:pt x="15242" y="998"/>
                  </a:lnTo>
                  <a:lnTo>
                    <a:pt x="15204" y="768"/>
                  </a:lnTo>
                  <a:lnTo>
                    <a:pt x="15165" y="538"/>
                  </a:lnTo>
                  <a:lnTo>
                    <a:pt x="15165" y="154"/>
                  </a:lnTo>
                  <a:lnTo>
                    <a:pt x="151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714900" y="2946800"/>
              <a:ext cx="387785" cy="281249"/>
            </a:xfrm>
            <a:custGeom>
              <a:avLst/>
              <a:gdLst/>
              <a:ahLst/>
              <a:cxnLst/>
              <a:rect l="l" t="t" r="r" b="b"/>
              <a:pathLst>
                <a:path w="8947" h="6489" extrusionOk="0">
                  <a:moveTo>
                    <a:pt x="8677" y="0"/>
                  </a:moveTo>
                  <a:lnTo>
                    <a:pt x="308" y="4876"/>
                  </a:lnTo>
                  <a:lnTo>
                    <a:pt x="116" y="4761"/>
                  </a:lnTo>
                  <a:lnTo>
                    <a:pt x="39" y="4991"/>
                  </a:lnTo>
                  <a:lnTo>
                    <a:pt x="1" y="5145"/>
                  </a:lnTo>
                  <a:lnTo>
                    <a:pt x="1" y="5337"/>
                  </a:lnTo>
                  <a:lnTo>
                    <a:pt x="1" y="5490"/>
                  </a:lnTo>
                  <a:lnTo>
                    <a:pt x="1" y="5797"/>
                  </a:lnTo>
                  <a:lnTo>
                    <a:pt x="39" y="6028"/>
                  </a:lnTo>
                  <a:lnTo>
                    <a:pt x="154" y="6220"/>
                  </a:lnTo>
                  <a:lnTo>
                    <a:pt x="193" y="6335"/>
                  </a:lnTo>
                  <a:lnTo>
                    <a:pt x="270" y="6489"/>
                  </a:lnTo>
                  <a:lnTo>
                    <a:pt x="8946" y="1421"/>
                  </a:lnTo>
                  <a:lnTo>
                    <a:pt x="8908" y="1306"/>
                  </a:lnTo>
                  <a:lnTo>
                    <a:pt x="8869" y="1229"/>
                  </a:lnTo>
                  <a:lnTo>
                    <a:pt x="8754" y="998"/>
                  </a:lnTo>
                  <a:lnTo>
                    <a:pt x="8716" y="768"/>
                  </a:lnTo>
                  <a:lnTo>
                    <a:pt x="8677" y="538"/>
                  </a:lnTo>
                  <a:lnTo>
                    <a:pt x="8677" y="154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749058" y="2810401"/>
              <a:ext cx="240519" cy="139791"/>
            </a:xfrm>
            <a:custGeom>
              <a:avLst/>
              <a:gdLst/>
              <a:ahLst/>
              <a:cxnLst/>
              <a:rect l="l" t="t" r="r" b="b"/>
              <a:pathLst>
                <a:path w="5683" h="3303" extrusionOk="0">
                  <a:moveTo>
                    <a:pt x="1920" y="1"/>
                  </a:moveTo>
                  <a:lnTo>
                    <a:pt x="0" y="1076"/>
                  </a:lnTo>
                  <a:lnTo>
                    <a:pt x="3801" y="3303"/>
                  </a:lnTo>
                  <a:lnTo>
                    <a:pt x="5682" y="2228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710036" y="2860766"/>
              <a:ext cx="191763" cy="110546"/>
            </a:xfrm>
            <a:custGeom>
              <a:avLst/>
              <a:gdLst/>
              <a:ahLst/>
              <a:cxnLst/>
              <a:rect l="l" t="t" r="r" b="b"/>
              <a:pathLst>
                <a:path w="4531" h="2612" extrusionOk="0">
                  <a:moveTo>
                    <a:pt x="730" y="1"/>
                  </a:moveTo>
                  <a:lnTo>
                    <a:pt x="1" y="423"/>
                  </a:lnTo>
                  <a:lnTo>
                    <a:pt x="3801" y="2612"/>
                  </a:lnTo>
                  <a:lnTo>
                    <a:pt x="4531" y="222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724680" y="3011903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467946" y="3041149"/>
              <a:ext cx="185246" cy="108896"/>
            </a:xfrm>
            <a:custGeom>
              <a:avLst/>
              <a:gdLst/>
              <a:ahLst/>
              <a:cxnLst/>
              <a:rect l="l" t="t" r="r" b="b"/>
              <a:pathLst>
                <a:path w="4377" h="2573" extrusionOk="0">
                  <a:moveTo>
                    <a:pt x="0" y="0"/>
                  </a:moveTo>
                  <a:lnTo>
                    <a:pt x="1075" y="692"/>
                  </a:lnTo>
                  <a:lnTo>
                    <a:pt x="2150" y="1344"/>
                  </a:lnTo>
                  <a:lnTo>
                    <a:pt x="3264" y="1958"/>
                  </a:lnTo>
                  <a:lnTo>
                    <a:pt x="4377" y="2573"/>
                  </a:lnTo>
                  <a:lnTo>
                    <a:pt x="4377" y="2573"/>
                  </a:lnTo>
                  <a:lnTo>
                    <a:pt x="3302" y="1920"/>
                  </a:lnTo>
                  <a:lnTo>
                    <a:pt x="2227" y="1267"/>
                  </a:lnTo>
                  <a:lnTo>
                    <a:pt x="1114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557291" y="3111025"/>
              <a:ext cx="117064" cy="66658"/>
            </a:xfrm>
            <a:custGeom>
              <a:avLst/>
              <a:gdLst/>
              <a:ahLst/>
              <a:cxnLst/>
              <a:rect l="l" t="t" r="r" b="b"/>
              <a:pathLst>
                <a:path w="2766" h="1575" extrusionOk="0">
                  <a:moveTo>
                    <a:pt x="1" y="0"/>
                  </a:moveTo>
                  <a:lnTo>
                    <a:pt x="692" y="423"/>
                  </a:lnTo>
                  <a:lnTo>
                    <a:pt x="1383" y="845"/>
                  </a:lnTo>
                  <a:lnTo>
                    <a:pt x="2036" y="1190"/>
                  </a:lnTo>
                  <a:lnTo>
                    <a:pt x="2765" y="1574"/>
                  </a:lnTo>
                  <a:lnTo>
                    <a:pt x="2112" y="1152"/>
                  </a:lnTo>
                  <a:lnTo>
                    <a:pt x="1421" y="730"/>
                  </a:lnTo>
                  <a:lnTo>
                    <a:pt x="730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766919" y="3028155"/>
              <a:ext cx="258379" cy="149525"/>
            </a:xfrm>
            <a:custGeom>
              <a:avLst/>
              <a:gdLst/>
              <a:ahLst/>
              <a:cxnLst/>
              <a:rect l="l" t="t" r="r" b="b"/>
              <a:pathLst>
                <a:path w="6105" h="3533" extrusionOk="0">
                  <a:moveTo>
                    <a:pt x="6105" y="0"/>
                  </a:moveTo>
                  <a:lnTo>
                    <a:pt x="4531" y="845"/>
                  </a:lnTo>
                  <a:lnTo>
                    <a:pt x="3033" y="1728"/>
                  </a:lnTo>
                  <a:lnTo>
                    <a:pt x="1498" y="2611"/>
                  </a:lnTo>
                  <a:lnTo>
                    <a:pt x="0" y="3532"/>
                  </a:lnTo>
                  <a:lnTo>
                    <a:pt x="1536" y="2688"/>
                  </a:lnTo>
                  <a:lnTo>
                    <a:pt x="3072" y="1805"/>
                  </a:lnTo>
                  <a:lnTo>
                    <a:pt x="4607" y="922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996016" y="2989133"/>
              <a:ext cx="74784" cy="42322"/>
            </a:xfrm>
            <a:custGeom>
              <a:avLst/>
              <a:gdLst/>
              <a:ahLst/>
              <a:cxnLst/>
              <a:rect l="l" t="t" r="r" b="b"/>
              <a:pathLst>
                <a:path w="1767" h="1000" extrusionOk="0">
                  <a:moveTo>
                    <a:pt x="1767" y="1"/>
                  </a:moveTo>
                  <a:lnTo>
                    <a:pt x="1306" y="193"/>
                  </a:lnTo>
                  <a:lnTo>
                    <a:pt x="845" y="462"/>
                  </a:lnTo>
                  <a:lnTo>
                    <a:pt x="423" y="730"/>
                  </a:lnTo>
                  <a:lnTo>
                    <a:pt x="1" y="999"/>
                  </a:lnTo>
                  <a:lnTo>
                    <a:pt x="1" y="999"/>
                  </a:lnTo>
                  <a:lnTo>
                    <a:pt x="461" y="769"/>
                  </a:lnTo>
                  <a:lnTo>
                    <a:pt x="884" y="538"/>
                  </a:lnTo>
                  <a:lnTo>
                    <a:pt x="1344" y="270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98264" y="2964797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727448" y="3011903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416552" y="2734050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727448" y="2909523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9"/>
          <p:cNvGrpSpPr/>
          <p:nvPr/>
        </p:nvGrpSpPr>
        <p:grpSpPr>
          <a:xfrm rot="-3025289">
            <a:off x="7609846" y="524745"/>
            <a:ext cx="867626" cy="631806"/>
            <a:chOff x="3097732" y="3419175"/>
            <a:chExt cx="727745" cy="529944"/>
          </a:xfrm>
        </p:grpSpPr>
        <p:sp>
          <p:nvSpPr>
            <p:cNvPr id="378" name="Google Shape;378;p39"/>
            <p:cNvSpPr/>
            <p:nvPr/>
          </p:nvSpPr>
          <p:spPr>
            <a:xfrm>
              <a:off x="3110726" y="3664524"/>
              <a:ext cx="45539" cy="107288"/>
            </a:xfrm>
            <a:custGeom>
              <a:avLst/>
              <a:gdLst/>
              <a:ahLst/>
              <a:cxnLst/>
              <a:rect l="l" t="t" r="r" b="b"/>
              <a:pathLst>
                <a:path w="1076" h="2535" extrusionOk="0">
                  <a:moveTo>
                    <a:pt x="269" y="1"/>
                  </a:moveTo>
                  <a:lnTo>
                    <a:pt x="154" y="39"/>
                  </a:lnTo>
                  <a:lnTo>
                    <a:pt x="116" y="193"/>
                  </a:lnTo>
                  <a:lnTo>
                    <a:pt x="77" y="423"/>
                  </a:lnTo>
                  <a:lnTo>
                    <a:pt x="1" y="692"/>
                  </a:lnTo>
                  <a:lnTo>
                    <a:pt x="1" y="999"/>
                  </a:lnTo>
                  <a:lnTo>
                    <a:pt x="1" y="1383"/>
                  </a:lnTo>
                  <a:lnTo>
                    <a:pt x="77" y="1575"/>
                  </a:lnTo>
                  <a:lnTo>
                    <a:pt x="116" y="1767"/>
                  </a:lnTo>
                  <a:lnTo>
                    <a:pt x="154" y="1959"/>
                  </a:lnTo>
                  <a:lnTo>
                    <a:pt x="269" y="2189"/>
                  </a:lnTo>
                  <a:lnTo>
                    <a:pt x="653" y="2534"/>
                  </a:lnTo>
                  <a:lnTo>
                    <a:pt x="1076" y="1882"/>
                  </a:lnTo>
                  <a:lnTo>
                    <a:pt x="845" y="269"/>
                  </a:lnTo>
                  <a:lnTo>
                    <a:pt x="768" y="231"/>
                  </a:lnTo>
                  <a:lnTo>
                    <a:pt x="615" y="116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3125370" y="3667783"/>
              <a:ext cx="698702" cy="260029"/>
            </a:xfrm>
            <a:custGeom>
              <a:avLst/>
              <a:gdLst/>
              <a:ahLst/>
              <a:cxnLst/>
              <a:rect l="l" t="t" r="r" b="b"/>
              <a:pathLst>
                <a:path w="16509" h="6144" extrusionOk="0">
                  <a:moveTo>
                    <a:pt x="15510" y="0"/>
                  </a:moveTo>
                  <a:lnTo>
                    <a:pt x="346" y="1843"/>
                  </a:lnTo>
                  <a:lnTo>
                    <a:pt x="0" y="1958"/>
                  </a:lnTo>
                  <a:lnTo>
                    <a:pt x="7064" y="6143"/>
                  </a:lnTo>
                  <a:lnTo>
                    <a:pt x="16509" y="691"/>
                  </a:lnTo>
                  <a:lnTo>
                    <a:pt x="15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3145162" y="3433775"/>
              <a:ext cx="678890" cy="393341"/>
            </a:xfrm>
            <a:custGeom>
              <a:avLst/>
              <a:gdLst/>
              <a:ahLst/>
              <a:cxnLst/>
              <a:rect l="l" t="t" r="r" b="b"/>
              <a:pathLst>
                <a:path w="15972" h="9254" extrusionOk="0">
                  <a:moveTo>
                    <a:pt x="9407" y="1"/>
                  </a:moveTo>
                  <a:lnTo>
                    <a:pt x="1" y="5453"/>
                  </a:lnTo>
                  <a:lnTo>
                    <a:pt x="6604" y="9253"/>
                  </a:lnTo>
                  <a:lnTo>
                    <a:pt x="15972" y="3802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3427601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3113988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3097732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3135104" y="3427301"/>
              <a:ext cx="411121" cy="237260"/>
            </a:xfrm>
            <a:custGeom>
              <a:avLst/>
              <a:gdLst/>
              <a:ahLst/>
              <a:cxnLst/>
              <a:rect l="l" t="t" r="r" b="b"/>
              <a:pathLst>
                <a:path w="9714" h="5606" extrusionOk="0">
                  <a:moveTo>
                    <a:pt x="9368" y="0"/>
                  </a:moveTo>
                  <a:lnTo>
                    <a:pt x="0" y="5375"/>
                  </a:lnTo>
                  <a:lnTo>
                    <a:pt x="39" y="5490"/>
                  </a:lnTo>
                  <a:lnTo>
                    <a:pt x="77" y="5567"/>
                  </a:lnTo>
                  <a:lnTo>
                    <a:pt x="116" y="5606"/>
                  </a:lnTo>
                  <a:lnTo>
                    <a:pt x="308" y="5606"/>
                  </a:lnTo>
                  <a:lnTo>
                    <a:pt x="9714" y="154"/>
                  </a:lnTo>
                  <a:lnTo>
                    <a:pt x="9522" y="154"/>
                  </a:lnTo>
                  <a:lnTo>
                    <a:pt x="9445" y="116"/>
                  </a:lnTo>
                  <a:lnTo>
                    <a:pt x="9406" y="77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3139971" y="3638537"/>
              <a:ext cx="653248" cy="274631"/>
            </a:xfrm>
            <a:custGeom>
              <a:avLst/>
              <a:gdLst/>
              <a:ahLst/>
              <a:cxnLst/>
              <a:rect l="l" t="t" r="r" b="b"/>
              <a:pathLst>
                <a:path w="15435" h="6489" extrusionOk="0">
                  <a:moveTo>
                    <a:pt x="15165" y="0"/>
                  </a:moveTo>
                  <a:lnTo>
                    <a:pt x="6796" y="4876"/>
                  </a:lnTo>
                  <a:lnTo>
                    <a:pt x="1" y="960"/>
                  </a:lnTo>
                  <a:lnTo>
                    <a:pt x="1" y="2534"/>
                  </a:lnTo>
                  <a:lnTo>
                    <a:pt x="6758" y="6489"/>
                  </a:lnTo>
                  <a:lnTo>
                    <a:pt x="15434" y="1421"/>
                  </a:lnTo>
                  <a:lnTo>
                    <a:pt x="15396" y="1306"/>
                  </a:lnTo>
                  <a:lnTo>
                    <a:pt x="15357" y="1229"/>
                  </a:lnTo>
                  <a:lnTo>
                    <a:pt x="15242" y="998"/>
                  </a:lnTo>
                  <a:lnTo>
                    <a:pt x="15204" y="768"/>
                  </a:lnTo>
                  <a:lnTo>
                    <a:pt x="15165" y="538"/>
                  </a:lnTo>
                  <a:lnTo>
                    <a:pt x="15165" y="154"/>
                  </a:lnTo>
                  <a:lnTo>
                    <a:pt x="151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3414562" y="3631925"/>
              <a:ext cx="387785" cy="281249"/>
            </a:xfrm>
            <a:custGeom>
              <a:avLst/>
              <a:gdLst/>
              <a:ahLst/>
              <a:cxnLst/>
              <a:rect l="l" t="t" r="r" b="b"/>
              <a:pathLst>
                <a:path w="8947" h="6489" extrusionOk="0">
                  <a:moveTo>
                    <a:pt x="8677" y="0"/>
                  </a:moveTo>
                  <a:lnTo>
                    <a:pt x="308" y="4876"/>
                  </a:lnTo>
                  <a:lnTo>
                    <a:pt x="116" y="4761"/>
                  </a:lnTo>
                  <a:lnTo>
                    <a:pt x="39" y="4991"/>
                  </a:lnTo>
                  <a:lnTo>
                    <a:pt x="1" y="5145"/>
                  </a:lnTo>
                  <a:lnTo>
                    <a:pt x="1" y="5337"/>
                  </a:lnTo>
                  <a:lnTo>
                    <a:pt x="1" y="5490"/>
                  </a:lnTo>
                  <a:lnTo>
                    <a:pt x="1" y="5797"/>
                  </a:lnTo>
                  <a:lnTo>
                    <a:pt x="39" y="6028"/>
                  </a:lnTo>
                  <a:lnTo>
                    <a:pt x="154" y="6220"/>
                  </a:lnTo>
                  <a:lnTo>
                    <a:pt x="193" y="6335"/>
                  </a:lnTo>
                  <a:lnTo>
                    <a:pt x="270" y="6489"/>
                  </a:lnTo>
                  <a:lnTo>
                    <a:pt x="8946" y="1421"/>
                  </a:lnTo>
                  <a:lnTo>
                    <a:pt x="8908" y="1306"/>
                  </a:lnTo>
                  <a:lnTo>
                    <a:pt x="8869" y="1229"/>
                  </a:lnTo>
                  <a:lnTo>
                    <a:pt x="8754" y="998"/>
                  </a:lnTo>
                  <a:lnTo>
                    <a:pt x="8716" y="768"/>
                  </a:lnTo>
                  <a:lnTo>
                    <a:pt x="8677" y="538"/>
                  </a:lnTo>
                  <a:lnTo>
                    <a:pt x="8677" y="154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3448721" y="3495526"/>
              <a:ext cx="240519" cy="139791"/>
            </a:xfrm>
            <a:custGeom>
              <a:avLst/>
              <a:gdLst/>
              <a:ahLst/>
              <a:cxnLst/>
              <a:rect l="l" t="t" r="r" b="b"/>
              <a:pathLst>
                <a:path w="5683" h="3303" extrusionOk="0">
                  <a:moveTo>
                    <a:pt x="1920" y="1"/>
                  </a:moveTo>
                  <a:lnTo>
                    <a:pt x="0" y="1076"/>
                  </a:lnTo>
                  <a:lnTo>
                    <a:pt x="3801" y="3303"/>
                  </a:lnTo>
                  <a:lnTo>
                    <a:pt x="5682" y="2228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3409699" y="3545891"/>
              <a:ext cx="191763" cy="110546"/>
            </a:xfrm>
            <a:custGeom>
              <a:avLst/>
              <a:gdLst/>
              <a:ahLst/>
              <a:cxnLst/>
              <a:rect l="l" t="t" r="r" b="b"/>
              <a:pathLst>
                <a:path w="4531" h="2612" extrusionOk="0">
                  <a:moveTo>
                    <a:pt x="730" y="1"/>
                  </a:moveTo>
                  <a:lnTo>
                    <a:pt x="1" y="423"/>
                  </a:lnTo>
                  <a:lnTo>
                    <a:pt x="3801" y="2612"/>
                  </a:lnTo>
                  <a:lnTo>
                    <a:pt x="4531" y="222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3424342" y="3697028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3167608" y="3726274"/>
              <a:ext cx="185246" cy="108896"/>
            </a:xfrm>
            <a:custGeom>
              <a:avLst/>
              <a:gdLst/>
              <a:ahLst/>
              <a:cxnLst/>
              <a:rect l="l" t="t" r="r" b="b"/>
              <a:pathLst>
                <a:path w="4377" h="2573" extrusionOk="0">
                  <a:moveTo>
                    <a:pt x="0" y="0"/>
                  </a:moveTo>
                  <a:lnTo>
                    <a:pt x="1075" y="692"/>
                  </a:lnTo>
                  <a:lnTo>
                    <a:pt x="2150" y="1344"/>
                  </a:lnTo>
                  <a:lnTo>
                    <a:pt x="3264" y="1958"/>
                  </a:lnTo>
                  <a:lnTo>
                    <a:pt x="4377" y="2573"/>
                  </a:lnTo>
                  <a:lnTo>
                    <a:pt x="4377" y="2573"/>
                  </a:lnTo>
                  <a:lnTo>
                    <a:pt x="3302" y="1920"/>
                  </a:lnTo>
                  <a:lnTo>
                    <a:pt x="2227" y="1267"/>
                  </a:lnTo>
                  <a:lnTo>
                    <a:pt x="1114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3256953" y="3796150"/>
              <a:ext cx="117064" cy="66658"/>
            </a:xfrm>
            <a:custGeom>
              <a:avLst/>
              <a:gdLst/>
              <a:ahLst/>
              <a:cxnLst/>
              <a:rect l="l" t="t" r="r" b="b"/>
              <a:pathLst>
                <a:path w="2766" h="1575" extrusionOk="0">
                  <a:moveTo>
                    <a:pt x="1" y="0"/>
                  </a:moveTo>
                  <a:lnTo>
                    <a:pt x="692" y="423"/>
                  </a:lnTo>
                  <a:lnTo>
                    <a:pt x="1383" y="845"/>
                  </a:lnTo>
                  <a:lnTo>
                    <a:pt x="2036" y="1190"/>
                  </a:lnTo>
                  <a:lnTo>
                    <a:pt x="2765" y="1574"/>
                  </a:lnTo>
                  <a:lnTo>
                    <a:pt x="2112" y="1152"/>
                  </a:lnTo>
                  <a:lnTo>
                    <a:pt x="1421" y="730"/>
                  </a:lnTo>
                  <a:lnTo>
                    <a:pt x="730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3466581" y="3713280"/>
              <a:ext cx="258379" cy="149525"/>
            </a:xfrm>
            <a:custGeom>
              <a:avLst/>
              <a:gdLst/>
              <a:ahLst/>
              <a:cxnLst/>
              <a:rect l="l" t="t" r="r" b="b"/>
              <a:pathLst>
                <a:path w="6105" h="3533" extrusionOk="0">
                  <a:moveTo>
                    <a:pt x="6105" y="0"/>
                  </a:moveTo>
                  <a:lnTo>
                    <a:pt x="4531" y="845"/>
                  </a:lnTo>
                  <a:lnTo>
                    <a:pt x="3033" y="1728"/>
                  </a:lnTo>
                  <a:lnTo>
                    <a:pt x="1498" y="2611"/>
                  </a:lnTo>
                  <a:lnTo>
                    <a:pt x="0" y="3532"/>
                  </a:lnTo>
                  <a:lnTo>
                    <a:pt x="1536" y="2688"/>
                  </a:lnTo>
                  <a:lnTo>
                    <a:pt x="3072" y="1805"/>
                  </a:lnTo>
                  <a:lnTo>
                    <a:pt x="4607" y="922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3695678" y="3674258"/>
              <a:ext cx="74784" cy="42322"/>
            </a:xfrm>
            <a:custGeom>
              <a:avLst/>
              <a:gdLst/>
              <a:ahLst/>
              <a:cxnLst/>
              <a:rect l="l" t="t" r="r" b="b"/>
              <a:pathLst>
                <a:path w="1767" h="1000" extrusionOk="0">
                  <a:moveTo>
                    <a:pt x="1767" y="1"/>
                  </a:moveTo>
                  <a:lnTo>
                    <a:pt x="1306" y="193"/>
                  </a:lnTo>
                  <a:lnTo>
                    <a:pt x="845" y="462"/>
                  </a:lnTo>
                  <a:lnTo>
                    <a:pt x="423" y="730"/>
                  </a:lnTo>
                  <a:lnTo>
                    <a:pt x="1" y="999"/>
                  </a:lnTo>
                  <a:lnTo>
                    <a:pt x="1" y="999"/>
                  </a:lnTo>
                  <a:lnTo>
                    <a:pt x="461" y="769"/>
                  </a:lnTo>
                  <a:lnTo>
                    <a:pt x="884" y="538"/>
                  </a:lnTo>
                  <a:lnTo>
                    <a:pt x="1344" y="270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3099816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3424343" y="3697216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3118104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3429000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39"/>
          <p:cNvSpPr/>
          <p:nvPr/>
        </p:nvSpPr>
        <p:spPr>
          <a:xfrm rot="1531361">
            <a:off x="5154077" y="1108826"/>
            <a:ext cx="3190566" cy="2419209"/>
          </a:xfrm>
          <a:custGeom>
            <a:avLst/>
            <a:gdLst/>
            <a:ahLst/>
            <a:cxnLst/>
            <a:rect l="l" t="t" r="r" b="b"/>
            <a:pathLst>
              <a:path w="15242" h="11557" extrusionOk="0">
                <a:moveTo>
                  <a:pt x="3763" y="0"/>
                </a:moveTo>
                <a:lnTo>
                  <a:pt x="3340" y="39"/>
                </a:lnTo>
                <a:lnTo>
                  <a:pt x="2918" y="154"/>
                </a:lnTo>
                <a:lnTo>
                  <a:pt x="2534" y="308"/>
                </a:lnTo>
                <a:lnTo>
                  <a:pt x="2150" y="499"/>
                </a:lnTo>
                <a:lnTo>
                  <a:pt x="1805" y="730"/>
                </a:lnTo>
                <a:lnTo>
                  <a:pt x="1421" y="1114"/>
                </a:lnTo>
                <a:lnTo>
                  <a:pt x="1037" y="1574"/>
                </a:lnTo>
                <a:lnTo>
                  <a:pt x="730" y="2074"/>
                </a:lnTo>
                <a:lnTo>
                  <a:pt x="499" y="2611"/>
                </a:lnTo>
                <a:lnTo>
                  <a:pt x="308" y="3187"/>
                </a:lnTo>
                <a:lnTo>
                  <a:pt x="154" y="3801"/>
                </a:lnTo>
                <a:lnTo>
                  <a:pt x="39" y="4415"/>
                </a:lnTo>
                <a:lnTo>
                  <a:pt x="0" y="5068"/>
                </a:lnTo>
                <a:lnTo>
                  <a:pt x="39" y="5682"/>
                </a:lnTo>
                <a:lnTo>
                  <a:pt x="77" y="6335"/>
                </a:lnTo>
                <a:lnTo>
                  <a:pt x="192" y="6949"/>
                </a:lnTo>
                <a:lnTo>
                  <a:pt x="346" y="7564"/>
                </a:lnTo>
                <a:lnTo>
                  <a:pt x="538" y="8139"/>
                </a:lnTo>
                <a:lnTo>
                  <a:pt x="807" y="8677"/>
                </a:lnTo>
                <a:lnTo>
                  <a:pt x="1075" y="9176"/>
                </a:lnTo>
                <a:lnTo>
                  <a:pt x="1421" y="9637"/>
                </a:lnTo>
                <a:lnTo>
                  <a:pt x="1690" y="9944"/>
                </a:lnTo>
                <a:lnTo>
                  <a:pt x="1997" y="10213"/>
                </a:lnTo>
                <a:lnTo>
                  <a:pt x="2304" y="10443"/>
                </a:lnTo>
                <a:lnTo>
                  <a:pt x="2649" y="10635"/>
                </a:lnTo>
                <a:lnTo>
                  <a:pt x="2995" y="10827"/>
                </a:lnTo>
                <a:lnTo>
                  <a:pt x="3379" y="10980"/>
                </a:lnTo>
                <a:lnTo>
                  <a:pt x="3763" y="11096"/>
                </a:lnTo>
                <a:lnTo>
                  <a:pt x="4147" y="11211"/>
                </a:lnTo>
                <a:lnTo>
                  <a:pt x="4991" y="11364"/>
                </a:lnTo>
                <a:lnTo>
                  <a:pt x="5798" y="11480"/>
                </a:lnTo>
                <a:lnTo>
                  <a:pt x="6642" y="11518"/>
                </a:lnTo>
                <a:lnTo>
                  <a:pt x="7487" y="11556"/>
                </a:lnTo>
                <a:lnTo>
                  <a:pt x="8447" y="11556"/>
                </a:lnTo>
                <a:lnTo>
                  <a:pt x="9406" y="11518"/>
                </a:lnTo>
                <a:lnTo>
                  <a:pt x="10328" y="11403"/>
                </a:lnTo>
                <a:lnTo>
                  <a:pt x="10788" y="11326"/>
                </a:lnTo>
                <a:lnTo>
                  <a:pt x="11288" y="11211"/>
                </a:lnTo>
                <a:lnTo>
                  <a:pt x="11710" y="11096"/>
                </a:lnTo>
                <a:lnTo>
                  <a:pt x="12171" y="10904"/>
                </a:lnTo>
                <a:lnTo>
                  <a:pt x="12593" y="10712"/>
                </a:lnTo>
                <a:lnTo>
                  <a:pt x="13015" y="10481"/>
                </a:lnTo>
                <a:lnTo>
                  <a:pt x="13399" y="10213"/>
                </a:lnTo>
                <a:lnTo>
                  <a:pt x="13783" y="9905"/>
                </a:lnTo>
                <a:lnTo>
                  <a:pt x="14090" y="9560"/>
                </a:lnTo>
                <a:lnTo>
                  <a:pt x="14397" y="9214"/>
                </a:lnTo>
                <a:lnTo>
                  <a:pt x="14666" y="8754"/>
                </a:lnTo>
                <a:lnTo>
                  <a:pt x="14896" y="8255"/>
                </a:lnTo>
                <a:lnTo>
                  <a:pt x="15050" y="7756"/>
                </a:lnTo>
                <a:lnTo>
                  <a:pt x="15165" y="7218"/>
                </a:lnTo>
                <a:lnTo>
                  <a:pt x="15242" y="6681"/>
                </a:lnTo>
                <a:lnTo>
                  <a:pt x="15242" y="6143"/>
                </a:lnTo>
                <a:lnTo>
                  <a:pt x="15242" y="5606"/>
                </a:lnTo>
                <a:lnTo>
                  <a:pt x="15204" y="5068"/>
                </a:lnTo>
                <a:lnTo>
                  <a:pt x="15127" y="4454"/>
                </a:lnTo>
                <a:lnTo>
                  <a:pt x="15012" y="3878"/>
                </a:lnTo>
                <a:lnTo>
                  <a:pt x="14858" y="3302"/>
                </a:lnTo>
                <a:lnTo>
                  <a:pt x="14704" y="2995"/>
                </a:lnTo>
                <a:lnTo>
                  <a:pt x="14589" y="2726"/>
                </a:lnTo>
                <a:lnTo>
                  <a:pt x="14397" y="2496"/>
                </a:lnTo>
                <a:lnTo>
                  <a:pt x="14205" y="2265"/>
                </a:lnTo>
                <a:lnTo>
                  <a:pt x="13975" y="2035"/>
                </a:lnTo>
                <a:lnTo>
                  <a:pt x="13745" y="1843"/>
                </a:lnTo>
                <a:lnTo>
                  <a:pt x="13514" y="1690"/>
                </a:lnTo>
                <a:lnTo>
                  <a:pt x="13207" y="1574"/>
                </a:lnTo>
                <a:lnTo>
                  <a:pt x="12938" y="1498"/>
                </a:lnTo>
                <a:lnTo>
                  <a:pt x="12631" y="1421"/>
                </a:lnTo>
                <a:lnTo>
                  <a:pt x="12247" y="1459"/>
                </a:lnTo>
                <a:lnTo>
                  <a:pt x="11863" y="1536"/>
                </a:lnTo>
                <a:lnTo>
                  <a:pt x="11096" y="1728"/>
                </a:lnTo>
                <a:lnTo>
                  <a:pt x="10021" y="2035"/>
                </a:lnTo>
                <a:lnTo>
                  <a:pt x="8984" y="2265"/>
                </a:lnTo>
                <a:lnTo>
                  <a:pt x="8639" y="2304"/>
                </a:lnTo>
                <a:lnTo>
                  <a:pt x="8293" y="2342"/>
                </a:lnTo>
                <a:lnTo>
                  <a:pt x="7947" y="2342"/>
                </a:lnTo>
                <a:lnTo>
                  <a:pt x="7640" y="2304"/>
                </a:lnTo>
                <a:lnTo>
                  <a:pt x="7448" y="2227"/>
                </a:lnTo>
                <a:lnTo>
                  <a:pt x="7256" y="2150"/>
                </a:lnTo>
                <a:lnTo>
                  <a:pt x="6911" y="1920"/>
                </a:lnTo>
                <a:lnTo>
                  <a:pt x="6565" y="1651"/>
                </a:lnTo>
                <a:lnTo>
                  <a:pt x="6258" y="1344"/>
                </a:lnTo>
                <a:lnTo>
                  <a:pt x="5644" y="768"/>
                </a:lnTo>
                <a:lnTo>
                  <a:pt x="5337" y="461"/>
                </a:lnTo>
                <a:lnTo>
                  <a:pt x="4953" y="269"/>
                </a:lnTo>
                <a:lnTo>
                  <a:pt x="4569" y="77"/>
                </a:lnTo>
                <a:lnTo>
                  <a:pt x="4185" y="0"/>
                </a:lnTo>
                <a:close/>
              </a:path>
            </a:pathLst>
          </a:custGeom>
          <a:solidFill>
            <a:srgbClr val="FFFFFF">
              <a:alpha val="23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9"/>
          <p:cNvSpPr/>
          <p:nvPr/>
        </p:nvSpPr>
        <p:spPr>
          <a:xfrm rot="-3005279">
            <a:off x="5096832" y="3221846"/>
            <a:ext cx="338790" cy="782874"/>
          </a:xfrm>
          <a:custGeom>
            <a:avLst/>
            <a:gdLst/>
            <a:ahLst/>
            <a:cxnLst/>
            <a:rect l="l" t="t" r="r" b="b"/>
            <a:pathLst>
              <a:path w="4071" h="9407" extrusionOk="0">
                <a:moveTo>
                  <a:pt x="308" y="0"/>
                </a:moveTo>
                <a:lnTo>
                  <a:pt x="231" y="39"/>
                </a:lnTo>
                <a:lnTo>
                  <a:pt x="154" y="115"/>
                </a:lnTo>
                <a:lnTo>
                  <a:pt x="116" y="192"/>
                </a:lnTo>
                <a:lnTo>
                  <a:pt x="116" y="269"/>
                </a:lnTo>
                <a:lnTo>
                  <a:pt x="154" y="461"/>
                </a:lnTo>
                <a:lnTo>
                  <a:pt x="308" y="653"/>
                </a:lnTo>
                <a:lnTo>
                  <a:pt x="615" y="960"/>
                </a:lnTo>
                <a:lnTo>
                  <a:pt x="653" y="1037"/>
                </a:lnTo>
                <a:lnTo>
                  <a:pt x="615" y="1037"/>
                </a:lnTo>
                <a:lnTo>
                  <a:pt x="730" y="1267"/>
                </a:lnTo>
                <a:lnTo>
                  <a:pt x="937" y="1783"/>
                </a:lnTo>
                <a:lnTo>
                  <a:pt x="937" y="1783"/>
                </a:lnTo>
                <a:lnTo>
                  <a:pt x="615" y="1497"/>
                </a:lnTo>
                <a:lnTo>
                  <a:pt x="423" y="1382"/>
                </a:lnTo>
                <a:lnTo>
                  <a:pt x="231" y="1344"/>
                </a:lnTo>
                <a:lnTo>
                  <a:pt x="154" y="1344"/>
                </a:lnTo>
                <a:lnTo>
                  <a:pt x="77" y="1382"/>
                </a:lnTo>
                <a:lnTo>
                  <a:pt x="39" y="1459"/>
                </a:lnTo>
                <a:lnTo>
                  <a:pt x="1" y="1574"/>
                </a:lnTo>
                <a:lnTo>
                  <a:pt x="1" y="1651"/>
                </a:lnTo>
                <a:lnTo>
                  <a:pt x="1" y="1728"/>
                </a:lnTo>
                <a:lnTo>
                  <a:pt x="116" y="1805"/>
                </a:lnTo>
                <a:lnTo>
                  <a:pt x="308" y="1881"/>
                </a:lnTo>
                <a:lnTo>
                  <a:pt x="500" y="1920"/>
                </a:lnTo>
                <a:lnTo>
                  <a:pt x="922" y="1958"/>
                </a:lnTo>
                <a:lnTo>
                  <a:pt x="1037" y="1958"/>
                </a:lnTo>
                <a:lnTo>
                  <a:pt x="1344" y="2649"/>
                </a:lnTo>
                <a:lnTo>
                  <a:pt x="1515" y="3127"/>
                </a:lnTo>
                <a:lnTo>
                  <a:pt x="1344" y="2956"/>
                </a:lnTo>
                <a:lnTo>
                  <a:pt x="1152" y="2803"/>
                </a:lnTo>
                <a:lnTo>
                  <a:pt x="922" y="2649"/>
                </a:lnTo>
                <a:lnTo>
                  <a:pt x="730" y="2572"/>
                </a:lnTo>
                <a:lnTo>
                  <a:pt x="615" y="2572"/>
                </a:lnTo>
                <a:lnTo>
                  <a:pt x="538" y="2611"/>
                </a:lnTo>
                <a:lnTo>
                  <a:pt x="461" y="2688"/>
                </a:lnTo>
                <a:lnTo>
                  <a:pt x="423" y="2803"/>
                </a:lnTo>
                <a:lnTo>
                  <a:pt x="385" y="2880"/>
                </a:lnTo>
                <a:lnTo>
                  <a:pt x="423" y="2956"/>
                </a:lnTo>
                <a:lnTo>
                  <a:pt x="461" y="3033"/>
                </a:lnTo>
                <a:lnTo>
                  <a:pt x="538" y="3071"/>
                </a:lnTo>
                <a:lnTo>
                  <a:pt x="730" y="3187"/>
                </a:lnTo>
                <a:lnTo>
                  <a:pt x="999" y="3263"/>
                </a:lnTo>
                <a:lnTo>
                  <a:pt x="1460" y="3340"/>
                </a:lnTo>
                <a:lnTo>
                  <a:pt x="1613" y="3340"/>
                </a:lnTo>
                <a:lnTo>
                  <a:pt x="1767" y="3686"/>
                </a:lnTo>
                <a:lnTo>
                  <a:pt x="2130" y="4740"/>
                </a:lnTo>
                <a:lnTo>
                  <a:pt x="1959" y="4569"/>
                </a:lnTo>
                <a:lnTo>
                  <a:pt x="1728" y="4338"/>
                </a:lnTo>
                <a:lnTo>
                  <a:pt x="1460" y="4185"/>
                </a:lnTo>
                <a:lnTo>
                  <a:pt x="1344" y="4108"/>
                </a:lnTo>
                <a:lnTo>
                  <a:pt x="1229" y="4070"/>
                </a:lnTo>
                <a:lnTo>
                  <a:pt x="1114" y="4108"/>
                </a:lnTo>
                <a:lnTo>
                  <a:pt x="1037" y="4146"/>
                </a:lnTo>
                <a:lnTo>
                  <a:pt x="922" y="4223"/>
                </a:lnTo>
                <a:lnTo>
                  <a:pt x="845" y="4377"/>
                </a:lnTo>
                <a:lnTo>
                  <a:pt x="845" y="4454"/>
                </a:lnTo>
                <a:lnTo>
                  <a:pt x="884" y="4569"/>
                </a:lnTo>
                <a:lnTo>
                  <a:pt x="922" y="4607"/>
                </a:lnTo>
                <a:lnTo>
                  <a:pt x="999" y="4684"/>
                </a:lnTo>
                <a:lnTo>
                  <a:pt x="1229" y="4799"/>
                </a:lnTo>
                <a:lnTo>
                  <a:pt x="1536" y="4876"/>
                </a:lnTo>
                <a:lnTo>
                  <a:pt x="2074" y="4991"/>
                </a:lnTo>
                <a:lnTo>
                  <a:pt x="2227" y="4991"/>
                </a:lnTo>
                <a:lnTo>
                  <a:pt x="2650" y="6028"/>
                </a:lnTo>
                <a:lnTo>
                  <a:pt x="2765" y="6488"/>
                </a:lnTo>
                <a:lnTo>
                  <a:pt x="2727" y="6412"/>
                </a:lnTo>
                <a:lnTo>
                  <a:pt x="2496" y="6143"/>
                </a:lnTo>
                <a:lnTo>
                  <a:pt x="2227" y="5912"/>
                </a:lnTo>
                <a:lnTo>
                  <a:pt x="1959" y="5682"/>
                </a:lnTo>
                <a:lnTo>
                  <a:pt x="1805" y="5644"/>
                </a:lnTo>
                <a:lnTo>
                  <a:pt x="1652" y="5605"/>
                </a:lnTo>
                <a:lnTo>
                  <a:pt x="1536" y="5605"/>
                </a:lnTo>
                <a:lnTo>
                  <a:pt x="1421" y="5644"/>
                </a:lnTo>
                <a:lnTo>
                  <a:pt x="1306" y="5759"/>
                </a:lnTo>
                <a:lnTo>
                  <a:pt x="1229" y="5951"/>
                </a:lnTo>
                <a:lnTo>
                  <a:pt x="1229" y="6028"/>
                </a:lnTo>
                <a:lnTo>
                  <a:pt x="1229" y="6143"/>
                </a:lnTo>
                <a:lnTo>
                  <a:pt x="1306" y="6220"/>
                </a:lnTo>
                <a:lnTo>
                  <a:pt x="1421" y="6296"/>
                </a:lnTo>
                <a:lnTo>
                  <a:pt x="1690" y="6450"/>
                </a:lnTo>
                <a:lnTo>
                  <a:pt x="1997" y="6527"/>
                </a:lnTo>
                <a:lnTo>
                  <a:pt x="2650" y="6642"/>
                </a:lnTo>
                <a:lnTo>
                  <a:pt x="2842" y="6642"/>
                </a:lnTo>
                <a:lnTo>
                  <a:pt x="3034" y="7256"/>
                </a:lnTo>
                <a:lnTo>
                  <a:pt x="3341" y="8370"/>
                </a:lnTo>
                <a:lnTo>
                  <a:pt x="3418" y="8907"/>
                </a:lnTo>
                <a:lnTo>
                  <a:pt x="3494" y="9406"/>
                </a:lnTo>
                <a:lnTo>
                  <a:pt x="3686" y="9368"/>
                </a:lnTo>
                <a:lnTo>
                  <a:pt x="3571" y="8792"/>
                </a:lnTo>
                <a:lnTo>
                  <a:pt x="3456" y="8178"/>
                </a:lnTo>
                <a:lnTo>
                  <a:pt x="3264" y="7525"/>
                </a:lnTo>
                <a:lnTo>
                  <a:pt x="3072" y="6834"/>
                </a:lnTo>
                <a:lnTo>
                  <a:pt x="2995" y="6642"/>
                </a:lnTo>
                <a:lnTo>
                  <a:pt x="3187" y="6488"/>
                </a:lnTo>
                <a:lnTo>
                  <a:pt x="3648" y="6028"/>
                </a:lnTo>
                <a:lnTo>
                  <a:pt x="3878" y="5759"/>
                </a:lnTo>
                <a:lnTo>
                  <a:pt x="4032" y="5490"/>
                </a:lnTo>
                <a:lnTo>
                  <a:pt x="4070" y="5375"/>
                </a:lnTo>
                <a:lnTo>
                  <a:pt x="4070" y="5260"/>
                </a:lnTo>
                <a:lnTo>
                  <a:pt x="4070" y="5183"/>
                </a:lnTo>
                <a:lnTo>
                  <a:pt x="3993" y="5106"/>
                </a:lnTo>
                <a:lnTo>
                  <a:pt x="3801" y="4991"/>
                </a:lnTo>
                <a:lnTo>
                  <a:pt x="3533" y="4991"/>
                </a:lnTo>
                <a:lnTo>
                  <a:pt x="3418" y="5068"/>
                </a:lnTo>
                <a:lnTo>
                  <a:pt x="3341" y="5183"/>
                </a:lnTo>
                <a:lnTo>
                  <a:pt x="3264" y="5298"/>
                </a:lnTo>
                <a:lnTo>
                  <a:pt x="3110" y="5644"/>
                </a:lnTo>
                <a:lnTo>
                  <a:pt x="3034" y="5989"/>
                </a:lnTo>
                <a:lnTo>
                  <a:pt x="2995" y="6335"/>
                </a:lnTo>
                <a:lnTo>
                  <a:pt x="2957" y="6565"/>
                </a:lnTo>
                <a:lnTo>
                  <a:pt x="2611" y="5452"/>
                </a:lnTo>
                <a:lnTo>
                  <a:pt x="2381" y="4953"/>
                </a:lnTo>
                <a:lnTo>
                  <a:pt x="2535" y="4837"/>
                </a:lnTo>
                <a:lnTo>
                  <a:pt x="2957" y="4454"/>
                </a:lnTo>
                <a:lnTo>
                  <a:pt x="3149" y="4223"/>
                </a:lnTo>
                <a:lnTo>
                  <a:pt x="3264" y="3993"/>
                </a:lnTo>
                <a:lnTo>
                  <a:pt x="3302" y="3916"/>
                </a:lnTo>
                <a:lnTo>
                  <a:pt x="3302" y="3801"/>
                </a:lnTo>
                <a:lnTo>
                  <a:pt x="3264" y="3724"/>
                </a:lnTo>
                <a:lnTo>
                  <a:pt x="3226" y="3647"/>
                </a:lnTo>
                <a:lnTo>
                  <a:pt x="3072" y="3571"/>
                </a:lnTo>
                <a:lnTo>
                  <a:pt x="2957" y="3532"/>
                </a:lnTo>
                <a:lnTo>
                  <a:pt x="2842" y="3571"/>
                </a:lnTo>
                <a:lnTo>
                  <a:pt x="2765" y="3609"/>
                </a:lnTo>
                <a:lnTo>
                  <a:pt x="2650" y="3724"/>
                </a:lnTo>
                <a:lnTo>
                  <a:pt x="2611" y="3839"/>
                </a:lnTo>
                <a:lnTo>
                  <a:pt x="2496" y="4108"/>
                </a:lnTo>
                <a:lnTo>
                  <a:pt x="2419" y="4415"/>
                </a:lnTo>
                <a:lnTo>
                  <a:pt x="2381" y="4722"/>
                </a:lnTo>
                <a:lnTo>
                  <a:pt x="2343" y="4837"/>
                </a:lnTo>
                <a:lnTo>
                  <a:pt x="2112" y="4108"/>
                </a:lnTo>
                <a:lnTo>
                  <a:pt x="1767" y="3263"/>
                </a:lnTo>
                <a:lnTo>
                  <a:pt x="1844" y="3187"/>
                </a:lnTo>
                <a:lnTo>
                  <a:pt x="2189" y="2880"/>
                </a:lnTo>
                <a:lnTo>
                  <a:pt x="2343" y="2688"/>
                </a:lnTo>
                <a:lnTo>
                  <a:pt x="2458" y="2496"/>
                </a:lnTo>
                <a:lnTo>
                  <a:pt x="2496" y="2419"/>
                </a:lnTo>
                <a:lnTo>
                  <a:pt x="2496" y="2342"/>
                </a:lnTo>
                <a:lnTo>
                  <a:pt x="2496" y="2265"/>
                </a:lnTo>
                <a:lnTo>
                  <a:pt x="2419" y="2188"/>
                </a:lnTo>
                <a:lnTo>
                  <a:pt x="2304" y="2112"/>
                </a:lnTo>
                <a:lnTo>
                  <a:pt x="2112" y="2112"/>
                </a:lnTo>
                <a:lnTo>
                  <a:pt x="2035" y="2150"/>
                </a:lnTo>
                <a:lnTo>
                  <a:pt x="1882" y="2342"/>
                </a:lnTo>
                <a:lnTo>
                  <a:pt x="1805" y="2572"/>
                </a:lnTo>
                <a:lnTo>
                  <a:pt x="1728" y="2841"/>
                </a:lnTo>
                <a:lnTo>
                  <a:pt x="1690" y="3110"/>
                </a:lnTo>
                <a:lnTo>
                  <a:pt x="1613" y="2880"/>
                </a:lnTo>
                <a:lnTo>
                  <a:pt x="1191" y="1920"/>
                </a:lnTo>
                <a:lnTo>
                  <a:pt x="1268" y="1843"/>
                </a:lnTo>
                <a:lnTo>
                  <a:pt x="1536" y="1536"/>
                </a:lnTo>
                <a:lnTo>
                  <a:pt x="1652" y="1344"/>
                </a:lnTo>
                <a:lnTo>
                  <a:pt x="1767" y="1152"/>
                </a:lnTo>
                <a:lnTo>
                  <a:pt x="1767" y="1037"/>
                </a:lnTo>
                <a:lnTo>
                  <a:pt x="1728" y="960"/>
                </a:lnTo>
                <a:lnTo>
                  <a:pt x="1690" y="922"/>
                </a:lnTo>
                <a:lnTo>
                  <a:pt x="1575" y="883"/>
                </a:lnTo>
                <a:lnTo>
                  <a:pt x="1498" y="845"/>
                </a:lnTo>
                <a:lnTo>
                  <a:pt x="1421" y="883"/>
                </a:lnTo>
                <a:lnTo>
                  <a:pt x="1344" y="922"/>
                </a:lnTo>
                <a:lnTo>
                  <a:pt x="1229" y="1075"/>
                </a:lnTo>
                <a:lnTo>
                  <a:pt x="1191" y="1305"/>
                </a:lnTo>
                <a:lnTo>
                  <a:pt x="1114" y="1728"/>
                </a:lnTo>
                <a:lnTo>
                  <a:pt x="769" y="960"/>
                </a:lnTo>
                <a:lnTo>
                  <a:pt x="769" y="922"/>
                </a:lnTo>
                <a:lnTo>
                  <a:pt x="692" y="499"/>
                </a:lnTo>
                <a:lnTo>
                  <a:pt x="653" y="307"/>
                </a:lnTo>
                <a:lnTo>
                  <a:pt x="577" y="115"/>
                </a:lnTo>
                <a:lnTo>
                  <a:pt x="4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9"/>
          <p:cNvSpPr/>
          <p:nvPr/>
        </p:nvSpPr>
        <p:spPr>
          <a:xfrm>
            <a:off x="4794809" y="3429052"/>
            <a:ext cx="1998722" cy="626194"/>
          </a:xfrm>
          <a:custGeom>
            <a:avLst/>
            <a:gdLst/>
            <a:ahLst/>
            <a:cxnLst/>
            <a:rect l="l" t="t" r="r" b="b"/>
            <a:pathLst>
              <a:path w="35053" h="10982" extrusionOk="0">
                <a:moveTo>
                  <a:pt x="19734" y="1"/>
                </a:moveTo>
                <a:lnTo>
                  <a:pt x="19082" y="78"/>
                </a:lnTo>
                <a:lnTo>
                  <a:pt x="18429" y="155"/>
                </a:lnTo>
                <a:lnTo>
                  <a:pt x="17815" y="270"/>
                </a:lnTo>
                <a:lnTo>
                  <a:pt x="17239" y="385"/>
                </a:lnTo>
                <a:lnTo>
                  <a:pt x="16701" y="577"/>
                </a:lnTo>
                <a:lnTo>
                  <a:pt x="16241" y="769"/>
                </a:lnTo>
                <a:lnTo>
                  <a:pt x="15780" y="961"/>
                </a:lnTo>
                <a:lnTo>
                  <a:pt x="15319" y="1191"/>
                </a:lnTo>
                <a:lnTo>
                  <a:pt x="14935" y="1421"/>
                </a:lnTo>
                <a:lnTo>
                  <a:pt x="14551" y="1690"/>
                </a:lnTo>
                <a:lnTo>
                  <a:pt x="14244" y="1959"/>
                </a:lnTo>
                <a:lnTo>
                  <a:pt x="13937" y="2228"/>
                </a:lnTo>
                <a:lnTo>
                  <a:pt x="13630" y="2496"/>
                </a:lnTo>
                <a:lnTo>
                  <a:pt x="13169" y="3072"/>
                </a:lnTo>
                <a:lnTo>
                  <a:pt x="12747" y="3648"/>
                </a:lnTo>
                <a:lnTo>
                  <a:pt x="12440" y="4224"/>
                </a:lnTo>
                <a:lnTo>
                  <a:pt x="12209" y="4723"/>
                </a:lnTo>
                <a:lnTo>
                  <a:pt x="12056" y="5184"/>
                </a:lnTo>
                <a:lnTo>
                  <a:pt x="11941" y="5606"/>
                </a:lnTo>
                <a:lnTo>
                  <a:pt x="11864" y="5913"/>
                </a:lnTo>
                <a:lnTo>
                  <a:pt x="11825" y="6182"/>
                </a:lnTo>
                <a:lnTo>
                  <a:pt x="11595" y="6105"/>
                </a:lnTo>
                <a:lnTo>
                  <a:pt x="10942" y="5913"/>
                </a:lnTo>
                <a:lnTo>
                  <a:pt x="10520" y="5837"/>
                </a:lnTo>
                <a:lnTo>
                  <a:pt x="10059" y="5760"/>
                </a:lnTo>
                <a:lnTo>
                  <a:pt x="9522" y="5721"/>
                </a:lnTo>
                <a:lnTo>
                  <a:pt x="8946" y="5721"/>
                </a:lnTo>
                <a:lnTo>
                  <a:pt x="8370" y="5760"/>
                </a:lnTo>
                <a:lnTo>
                  <a:pt x="7794" y="5875"/>
                </a:lnTo>
                <a:lnTo>
                  <a:pt x="7218" y="6028"/>
                </a:lnTo>
                <a:lnTo>
                  <a:pt x="6950" y="6144"/>
                </a:lnTo>
                <a:lnTo>
                  <a:pt x="6643" y="6297"/>
                </a:lnTo>
                <a:lnTo>
                  <a:pt x="6374" y="6451"/>
                </a:lnTo>
                <a:lnTo>
                  <a:pt x="6143" y="6643"/>
                </a:lnTo>
                <a:lnTo>
                  <a:pt x="5913" y="6835"/>
                </a:lnTo>
                <a:lnTo>
                  <a:pt x="5683" y="7103"/>
                </a:lnTo>
                <a:lnTo>
                  <a:pt x="5452" y="7372"/>
                </a:lnTo>
                <a:lnTo>
                  <a:pt x="5260" y="7641"/>
                </a:lnTo>
                <a:lnTo>
                  <a:pt x="5069" y="7986"/>
                </a:lnTo>
                <a:lnTo>
                  <a:pt x="4915" y="8370"/>
                </a:lnTo>
                <a:lnTo>
                  <a:pt x="4339" y="8255"/>
                </a:lnTo>
                <a:lnTo>
                  <a:pt x="3802" y="8255"/>
                </a:lnTo>
                <a:lnTo>
                  <a:pt x="3302" y="8332"/>
                </a:lnTo>
                <a:lnTo>
                  <a:pt x="2842" y="8486"/>
                </a:lnTo>
                <a:lnTo>
                  <a:pt x="2381" y="8678"/>
                </a:lnTo>
                <a:lnTo>
                  <a:pt x="1997" y="8869"/>
                </a:lnTo>
                <a:lnTo>
                  <a:pt x="1613" y="9138"/>
                </a:lnTo>
                <a:lnTo>
                  <a:pt x="1268" y="9407"/>
                </a:lnTo>
                <a:lnTo>
                  <a:pt x="999" y="9676"/>
                </a:lnTo>
                <a:lnTo>
                  <a:pt x="730" y="9983"/>
                </a:lnTo>
                <a:lnTo>
                  <a:pt x="308" y="10482"/>
                </a:lnTo>
                <a:lnTo>
                  <a:pt x="78" y="10827"/>
                </a:lnTo>
                <a:lnTo>
                  <a:pt x="1" y="10981"/>
                </a:lnTo>
                <a:lnTo>
                  <a:pt x="35052" y="10981"/>
                </a:lnTo>
                <a:lnTo>
                  <a:pt x="31828" y="5913"/>
                </a:lnTo>
                <a:lnTo>
                  <a:pt x="31674" y="5683"/>
                </a:lnTo>
                <a:lnTo>
                  <a:pt x="31175" y="4992"/>
                </a:lnTo>
                <a:lnTo>
                  <a:pt x="30791" y="4531"/>
                </a:lnTo>
                <a:lnTo>
                  <a:pt x="30330" y="4032"/>
                </a:lnTo>
                <a:lnTo>
                  <a:pt x="29793" y="3495"/>
                </a:lnTo>
                <a:lnTo>
                  <a:pt x="29140" y="2957"/>
                </a:lnTo>
                <a:lnTo>
                  <a:pt x="28411" y="2420"/>
                </a:lnTo>
                <a:lnTo>
                  <a:pt x="27566" y="1882"/>
                </a:lnTo>
                <a:lnTo>
                  <a:pt x="26645" y="1383"/>
                </a:lnTo>
                <a:lnTo>
                  <a:pt x="26146" y="1153"/>
                </a:lnTo>
                <a:lnTo>
                  <a:pt x="25608" y="922"/>
                </a:lnTo>
                <a:lnTo>
                  <a:pt x="25071" y="730"/>
                </a:lnTo>
                <a:lnTo>
                  <a:pt x="24495" y="538"/>
                </a:lnTo>
                <a:lnTo>
                  <a:pt x="23880" y="385"/>
                </a:lnTo>
                <a:lnTo>
                  <a:pt x="23266" y="270"/>
                </a:lnTo>
                <a:lnTo>
                  <a:pt x="22614" y="155"/>
                </a:lnTo>
                <a:lnTo>
                  <a:pt x="21923" y="78"/>
                </a:lnTo>
                <a:lnTo>
                  <a:pt x="21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9"/>
          <p:cNvSpPr/>
          <p:nvPr/>
        </p:nvSpPr>
        <p:spPr>
          <a:xfrm flipH="1">
            <a:off x="7707606" y="3792128"/>
            <a:ext cx="1002516" cy="314085"/>
          </a:xfrm>
          <a:custGeom>
            <a:avLst/>
            <a:gdLst/>
            <a:ahLst/>
            <a:cxnLst/>
            <a:rect l="l" t="t" r="r" b="b"/>
            <a:pathLst>
              <a:path w="35053" h="10982" extrusionOk="0">
                <a:moveTo>
                  <a:pt x="19734" y="1"/>
                </a:moveTo>
                <a:lnTo>
                  <a:pt x="19082" y="78"/>
                </a:lnTo>
                <a:lnTo>
                  <a:pt x="18429" y="155"/>
                </a:lnTo>
                <a:lnTo>
                  <a:pt x="17815" y="270"/>
                </a:lnTo>
                <a:lnTo>
                  <a:pt x="17239" y="385"/>
                </a:lnTo>
                <a:lnTo>
                  <a:pt x="16701" y="577"/>
                </a:lnTo>
                <a:lnTo>
                  <a:pt x="16241" y="769"/>
                </a:lnTo>
                <a:lnTo>
                  <a:pt x="15780" y="961"/>
                </a:lnTo>
                <a:lnTo>
                  <a:pt x="15319" y="1191"/>
                </a:lnTo>
                <a:lnTo>
                  <a:pt x="14935" y="1421"/>
                </a:lnTo>
                <a:lnTo>
                  <a:pt x="14551" y="1690"/>
                </a:lnTo>
                <a:lnTo>
                  <a:pt x="14244" y="1959"/>
                </a:lnTo>
                <a:lnTo>
                  <a:pt x="13937" y="2228"/>
                </a:lnTo>
                <a:lnTo>
                  <a:pt x="13630" y="2496"/>
                </a:lnTo>
                <a:lnTo>
                  <a:pt x="13169" y="3072"/>
                </a:lnTo>
                <a:lnTo>
                  <a:pt x="12747" y="3648"/>
                </a:lnTo>
                <a:lnTo>
                  <a:pt x="12440" y="4224"/>
                </a:lnTo>
                <a:lnTo>
                  <a:pt x="12209" y="4723"/>
                </a:lnTo>
                <a:lnTo>
                  <a:pt x="12056" y="5184"/>
                </a:lnTo>
                <a:lnTo>
                  <a:pt x="11941" y="5606"/>
                </a:lnTo>
                <a:lnTo>
                  <a:pt x="11864" y="5913"/>
                </a:lnTo>
                <a:lnTo>
                  <a:pt x="11825" y="6182"/>
                </a:lnTo>
                <a:lnTo>
                  <a:pt x="11595" y="6105"/>
                </a:lnTo>
                <a:lnTo>
                  <a:pt x="10942" y="5913"/>
                </a:lnTo>
                <a:lnTo>
                  <a:pt x="10520" y="5837"/>
                </a:lnTo>
                <a:lnTo>
                  <a:pt x="10059" y="5760"/>
                </a:lnTo>
                <a:lnTo>
                  <a:pt x="9522" y="5721"/>
                </a:lnTo>
                <a:lnTo>
                  <a:pt x="8946" y="5721"/>
                </a:lnTo>
                <a:lnTo>
                  <a:pt x="8370" y="5760"/>
                </a:lnTo>
                <a:lnTo>
                  <a:pt x="7794" y="5875"/>
                </a:lnTo>
                <a:lnTo>
                  <a:pt x="7218" y="6028"/>
                </a:lnTo>
                <a:lnTo>
                  <a:pt x="6950" y="6144"/>
                </a:lnTo>
                <a:lnTo>
                  <a:pt x="6643" y="6297"/>
                </a:lnTo>
                <a:lnTo>
                  <a:pt x="6374" y="6451"/>
                </a:lnTo>
                <a:lnTo>
                  <a:pt x="6143" y="6643"/>
                </a:lnTo>
                <a:lnTo>
                  <a:pt x="5913" y="6835"/>
                </a:lnTo>
                <a:lnTo>
                  <a:pt x="5683" y="7103"/>
                </a:lnTo>
                <a:lnTo>
                  <a:pt x="5452" y="7372"/>
                </a:lnTo>
                <a:lnTo>
                  <a:pt x="5260" y="7641"/>
                </a:lnTo>
                <a:lnTo>
                  <a:pt x="5069" y="7986"/>
                </a:lnTo>
                <a:lnTo>
                  <a:pt x="4915" y="8370"/>
                </a:lnTo>
                <a:lnTo>
                  <a:pt x="4339" y="8255"/>
                </a:lnTo>
                <a:lnTo>
                  <a:pt x="3802" y="8255"/>
                </a:lnTo>
                <a:lnTo>
                  <a:pt x="3302" y="8332"/>
                </a:lnTo>
                <a:lnTo>
                  <a:pt x="2842" y="8486"/>
                </a:lnTo>
                <a:lnTo>
                  <a:pt x="2381" y="8678"/>
                </a:lnTo>
                <a:lnTo>
                  <a:pt x="1997" y="8869"/>
                </a:lnTo>
                <a:lnTo>
                  <a:pt x="1613" y="9138"/>
                </a:lnTo>
                <a:lnTo>
                  <a:pt x="1268" y="9407"/>
                </a:lnTo>
                <a:lnTo>
                  <a:pt x="999" y="9676"/>
                </a:lnTo>
                <a:lnTo>
                  <a:pt x="730" y="9983"/>
                </a:lnTo>
                <a:lnTo>
                  <a:pt x="308" y="10482"/>
                </a:lnTo>
                <a:lnTo>
                  <a:pt x="78" y="10827"/>
                </a:lnTo>
                <a:lnTo>
                  <a:pt x="1" y="10981"/>
                </a:lnTo>
                <a:lnTo>
                  <a:pt x="35052" y="10981"/>
                </a:lnTo>
                <a:lnTo>
                  <a:pt x="31828" y="5913"/>
                </a:lnTo>
                <a:lnTo>
                  <a:pt x="31674" y="5683"/>
                </a:lnTo>
                <a:lnTo>
                  <a:pt x="31175" y="4992"/>
                </a:lnTo>
                <a:lnTo>
                  <a:pt x="30791" y="4531"/>
                </a:lnTo>
                <a:lnTo>
                  <a:pt x="30330" y="4032"/>
                </a:lnTo>
                <a:lnTo>
                  <a:pt x="29793" y="3495"/>
                </a:lnTo>
                <a:lnTo>
                  <a:pt x="29140" y="2957"/>
                </a:lnTo>
                <a:lnTo>
                  <a:pt x="28411" y="2420"/>
                </a:lnTo>
                <a:lnTo>
                  <a:pt x="27566" y="1882"/>
                </a:lnTo>
                <a:lnTo>
                  <a:pt x="26645" y="1383"/>
                </a:lnTo>
                <a:lnTo>
                  <a:pt x="26146" y="1153"/>
                </a:lnTo>
                <a:lnTo>
                  <a:pt x="25608" y="922"/>
                </a:lnTo>
                <a:lnTo>
                  <a:pt x="25071" y="730"/>
                </a:lnTo>
                <a:lnTo>
                  <a:pt x="24495" y="538"/>
                </a:lnTo>
                <a:lnTo>
                  <a:pt x="23880" y="385"/>
                </a:lnTo>
                <a:lnTo>
                  <a:pt x="23266" y="270"/>
                </a:lnTo>
                <a:lnTo>
                  <a:pt x="22614" y="155"/>
                </a:lnTo>
                <a:lnTo>
                  <a:pt x="21923" y="78"/>
                </a:lnTo>
                <a:lnTo>
                  <a:pt x="21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9"/>
          <p:cNvSpPr/>
          <p:nvPr/>
        </p:nvSpPr>
        <p:spPr>
          <a:xfrm rot="6790987">
            <a:off x="7725168" y="3218283"/>
            <a:ext cx="598248" cy="678565"/>
          </a:xfrm>
          <a:custGeom>
            <a:avLst/>
            <a:gdLst/>
            <a:ahLst/>
            <a:cxnLst/>
            <a:rect l="l" t="t" r="r" b="b"/>
            <a:pathLst>
              <a:path w="11441" h="12977" extrusionOk="0">
                <a:moveTo>
                  <a:pt x="192" y="0"/>
                </a:moveTo>
                <a:lnTo>
                  <a:pt x="115" y="77"/>
                </a:lnTo>
                <a:lnTo>
                  <a:pt x="39" y="115"/>
                </a:lnTo>
                <a:lnTo>
                  <a:pt x="0" y="192"/>
                </a:lnTo>
                <a:lnTo>
                  <a:pt x="0" y="269"/>
                </a:lnTo>
                <a:lnTo>
                  <a:pt x="0" y="384"/>
                </a:lnTo>
                <a:lnTo>
                  <a:pt x="39" y="461"/>
                </a:lnTo>
                <a:lnTo>
                  <a:pt x="230" y="691"/>
                </a:lnTo>
                <a:lnTo>
                  <a:pt x="422" y="883"/>
                </a:lnTo>
                <a:lnTo>
                  <a:pt x="806" y="1190"/>
                </a:lnTo>
                <a:lnTo>
                  <a:pt x="1190" y="1421"/>
                </a:lnTo>
                <a:lnTo>
                  <a:pt x="1536" y="1574"/>
                </a:lnTo>
                <a:lnTo>
                  <a:pt x="1843" y="1651"/>
                </a:lnTo>
                <a:lnTo>
                  <a:pt x="2073" y="1690"/>
                </a:lnTo>
                <a:lnTo>
                  <a:pt x="2150" y="1690"/>
                </a:lnTo>
                <a:lnTo>
                  <a:pt x="3609" y="2880"/>
                </a:lnTo>
                <a:lnTo>
                  <a:pt x="4031" y="3225"/>
                </a:lnTo>
                <a:lnTo>
                  <a:pt x="3954" y="3187"/>
                </a:lnTo>
                <a:lnTo>
                  <a:pt x="3724" y="3110"/>
                </a:lnTo>
                <a:lnTo>
                  <a:pt x="3417" y="2995"/>
                </a:lnTo>
                <a:lnTo>
                  <a:pt x="3071" y="2956"/>
                </a:lnTo>
                <a:lnTo>
                  <a:pt x="2611" y="2956"/>
                </a:lnTo>
                <a:lnTo>
                  <a:pt x="2150" y="3033"/>
                </a:lnTo>
                <a:lnTo>
                  <a:pt x="1881" y="3110"/>
                </a:lnTo>
                <a:lnTo>
                  <a:pt x="1613" y="3225"/>
                </a:lnTo>
                <a:lnTo>
                  <a:pt x="1536" y="3264"/>
                </a:lnTo>
                <a:lnTo>
                  <a:pt x="1459" y="3340"/>
                </a:lnTo>
                <a:lnTo>
                  <a:pt x="1421" y="3417"/>
                </a:lnTo>
                <a:lnTo>
                  <a:pt x="1421" y="3494"/>
                </a:lnTo>
                <a:lnTo>
                  <a:pt x="1459" y="3609"/>
                </a:lnTo>
                <a:lnTo>
                  <a:pt x="1497" y="3686"/>
                </a:lnTo>
                <a:lnTo>
                  <a:pt x="1574" y="3724"/>
                </a:lnTo>
                <a:lnTo>
                  <a:pt x="1651" y="3763"/>
                </a:lnTo>
                <a:lnTo>
                  <a:pt x="1920" y="3839"/>
                </a:lnTo>
                <a:lnTo>
                  <a:pt x="2227" y="3878"/>
                </a:lnTo>
                <a:lnTo>
                  <a:pt x="2688" y="3878"/>
                </a:lnTo>
                <a:lnTo>
                  <a:pt x="3110" y="3801"/>
                </a:lnTo>
                <a:lnTo>
                  <a:pt x="3494" y="3686"/>
                </a:lnTo>
                <a:lnTo>
                  <a:pt x="3763" y="3532"/>
                </a:lnTo>
                <a:lnTo>
                  <a:pt x="3993" y="3417"/>
                </a:lnTo>
                <a:lnTo>
                  <a:pt x="4108" y="3302"/>
                </a:lnTo>
                <a:lnTo>
                  <a:pt x="4991" y="4031"/>
                </a:lnTo>
                <a:lnTo>
                  <a:pt x="6181" y="5106"/>
                </a:lnTo>
                <a:lnTo>
                  <a:pt x="6220" y="5183"/>
                </a:lnTo>
                <a:lnTo>
                  <a:pt x="6028" y="5068"/>
                </a:lnTo>
                <a:lnTo>
                  <a:pt x="5720" y="4953"/>
                </a:lnTo>
                <a:lnTo>
                  <a:pt x="5375" y="4876"/>
                </a:lnTo>
                <a:lnTo>
                  <a:pt x="4953" y="4838"/>
                </a:lnTo>
                <a:lnTo>
                  <a:pt x="4454" y="4876"/>
                </a:lnTo>
                <a:lnTo>
                  <a:pt x="4185" y="4914"/>
                </a:lnTo>
                <a:lnTo>
                  <a:pt x="3878" y="4991"/>
                </a:lnTo>
                <a:lnTo>
                  <a:pt x="3801" y="5030"/>
                </a:lnTo>
                <a:lnTo>
                  <a:pt x="3763" y="5106"/>
                </a:lnTo>
                <a:lnTo>
                  <a:pt x="3724" y="5183"/>
                </a:lnTo>
                <a:lnTo>
                  <a:pt x="3686" y="5260"/>
                </a:lnTo>
                <a:lnTo>
                  <a:pt x="3686" y="5337"/>
                </a:lnTo>
                <a:lnTo>
                  <a:pt x="3724" y="5413"/>
                </a:lnTo>
                <a:lnTo>
                  <a:pt x="3801" y="5490"/>
                </a:lnTo>
                <a:lnTo>
                  <a:pt x="3878" y="5529"/>
                </a:lnTo>
                <a:lnTo>
                  <a:pt x="4146" y="5644"/>
                </a:lnTo>
                <a:lnTo>
                  <a:pt x="4415" y="5682"/>
                </a:lnTo>
                <a:lnTo>
                  <a:pt x="4914" y="5759"/>
                </a:lnTo>
                <a:lnTo>
                  <a:pt x="5337" y="5721"/>
                </a:lnTo>
                <a:lnTo>
                  <a:pt x="5720" y="5644"/>
                </a:lnTo>
                <a:lnTo>
                  <a:pt x="6028" y="5529"/>
                </a:lnTo>
                <a:lnTo>
                  <a:pt x="6220" y="5413"/>
                </a:lnTo>
                <a:lnTo>
                  <a:pt x="6373" y="5298"/>
                </a:lnTo>
                <a:lnTo>
                  <a:pt x="7179" y="6143"/>
                </a:lnTo>
                <a:lnTo>
                  <a:pt x="7909" y="6949"/>
                </a:lnTo>
                <a:lnTo>
                  <a:pt x="7640" y="6796"/>
                </a:lnTo>
                <a:lnTo>
                  <a:pt x="7256" y="6680"/>
                </a:lnTo>
                <a:lnTo>
                  <a:pt x="6834" y="6604"/>
                </a:lnTo>
                <a:lnTo>
                  <a:pt x="6335" y="6604"/>
                </a:lnTo>
                <a:lnTo>
                  <a:pt x="6066" y="6642"/>
                </a:lnTo>
                <a:lnTo>
                  <a:pt x="5797" y="6680"/>
                </a:lnTo>
                <a:lnTo>
                  <a:pt x="5682" y="6719"/>
                </a:lnTo>
                <a:lnTo>
                  <a:pt x="5644" y="6796"/>
                </a:lnTo>
                <a:lnTo>
                  <a:pt x="5605" y="6872"/>
                </a:lnTo>
                <a:lnTo>
                  <a:pt x="5567" y="6949"/>
                </a:lnTo>
                <a:lnTo>
                  <a:pt x="5567" y="7026"/>
                </a:lnTo>
                <a:lnTo>
                  <a:pt x="5605" y="7103"/>
                </a:lnTo>
                <a:lnTo>
                  <a:pt x="5644" y="7180"/>
                </a:lnTo>
                <a:lnTo>
                  <a:pt x="5720" y="7218"/>
                </a:lnTo>
                <a:lnTo>
                  <a:pt x="6028" y="7333"/>
                </a:lnTo>
                <a:lnTo>
                  <a:pt x="6258" y="7410"/>
                </a:lnTo>
                <a:lnTo>
                  <a:pt x="6757" y="7487"/>
                </a:lnTo>
                <a:lnTo>
                  <a:pt x="7179" y="7525"/>
                </a:lnTo>
                <a:lnTo>
                  <a:pt x="7563" y="7448"/>
                </a:lnTo>
                <a:lnTo>
                  <a:pt x="7870" y="7371"/>
                </a:lnTo>
                <a:lnTo>
                  <a:pt x="8101" y="7295"/>
                </a:lnTo>
                <a:lnTo>
                  <a:pt x="8178" y="7256"/>
                </a:lnTo>
                <a:lnTo>
                  <a:pt x="8830" y="7947"/>
                </a:lnTo>
                <a:lnTo>
                  <a:pt x="9444" y="8754"/>
                </a:lnTo>
                <a:lnTo>
                  <a:pt x="9944" y="9483"/>
                </a:lnTo>
                <a:lnTo>
                  <a:pt x="10366" y="10136"/>
                </a:lnTo>
                <a:lnTo>
                  <a:pt x="10673" y="10750"/>
                </a:lnTo>
                <a:lnTo>
                  <a:pt x="10903" y="11249"/>
                </a:lnTo>
                <a:lnTo>
                  <a:pt x="11057" y="11710"/>
                </a:lnTo>
                <a:lnTo>
                  <a:pt x="11172" y="12094"/>
                </a:lnTo>
                <a:lnTo>
                  <a:pt x="11249" y="12401"/>
                </a:lnTo>
                <a:lnTo>
                  <a:pt x="11287" y="12785"/>
                </a:lnTo>
                <a:lnTo>
                  <a:pt x="11287" y="12900"/>
                </a:lnTo>
                <a:lnTo>
                  <a:pt x="11287" y="12938"/>
                </a:lnTo>
                <a:lnTo>
                  <a:pt x="11441" y="12977"/>
                </a:lnTo>
                <a:lnTo>
                  <a:pt x="11441" y="12785"/>
                </a:lnTo>
                <a:lnTo>
                  <a:pt x="11402" y="12362"/>
                </a:lnTo>
                <a:lnTo>
                  <a:pt x="11364" y="12055"/>
                </a:lnTo>
                <a:lnTo>
                  <a:pt x="11249" y="11633"/>
                </a:lnTo>
                <a:lnTo>
                  <a:pt x="11057" y="11172"/>
                </a:lnTo>
                <a:lnTo>
                  <a:pt x="10827" y="10673"/>
                </a:lnTo>
                <a:lnTo>
                  <a:pt x="10519" y="10059"/>
                </a:lnTo>
                <a:lnTo>
                  <a:pt x="10097" y="9406"/>
                </a:lnTo>
                <a:lnTo>
                  <a:pt x="9598" y="8677"/>
                </a:lnTo>
                <a:lnTo>
                  <a:pt x="8945" y="7871"/>
                </a:lnTo>
                <a:lnTo>
                  <a:pt x="8331" y="7141"/>
                </a:lnTo>
                <a:lnTo>
                  <a:pt x="8408" y="7026"/>
                </a:lnTo>
                <a:lnTo>
                  <a:pt x="8523" y="6796"/>
                </a:lnTo>
                <a:lnTo>
                  <a:pt x="8638" y="6488"/>
                </a:lnTo>
                <a:lnTo>
                  <a:pt x="8753" y="6143"/>
                </a:lnTo>
                <a:lnTo>
                  <a:pt x="8792" y="5721"/>
                </a:lnTo>
                <a:lnTo>
                  <a:pt x="8753" y="5222"/>
                </a:lnTo>
                <a:lnTo>
                  <a:pt x="8715" y="4953"/>
                </a:lnTo>
                <a:lnTo>
                  <a:pt x="8638" y="4684"/>
                </a:lnTo>
                <a:lnTo>
                  <a:pt x="8600" y="4569"/>
                </a:lnTo>
                <a:lnTo>
                  <a:pt x="8523" y="4530"/>
                </a:lnTo>
                <a:lnTo>
                  <a:pt x="8446" y="4492"/>
                </a:lnTo>
                <a:lnTo>
                  <a:pt x="8370" y="4454"/>
                </a:lnTo>
                <a:lnTo>
                  <a:pt x="8293" y="4454"/>
                </a:lnTo>
                <a:lnTo>
                  <a:pt x="8216" y="4492"/>
                </a:lnTo>
                <a:lnTo>
                  <a:pt x="8139" y="4569"/>
                </a:lnTo>
                <a:lnTo>
                  <a:pt x="8101" y="4646"/>
                </a:lnTo>
                <a:lnTo>
                  <a:pt x="7986" y="4914"/>
                </a:lnTo>
                <a:lnTo>
                  <a:pt x="7947" y="5183"/>
                </a:lnTo>
                <a:lnTo>
                  <a:pt x="7870" y="5682"/>
                </a:lnTo>
                <a:lnTo>
                  <a:pt x="7909" y="6105"/>
                </a:lnTo>
                <a:lnTo>
                  <a:pt x="7986" y="6488"/>
                </a:lnTo>
                <a:lnTo>
                  <a:pt x="8062" y="6796"/>
                </a:lnTo>
                <a:lnTo>
                  <a:pt x="8101" y="6872"/>
                </a:lnTo>
                <a:lnTo>
                  <a:pt x="7333" y="6028"/>
                </a:lnTo>
                <a:lnTo>
                  <a:pt x="6488" y="5183"/>
                </a:lnTo>
                <a:lnTo>
                  <a:pt x="6527" y="5145"/>
                </a:lnTo>
                <a:lnTo>
                  <a:pt x="6642" y="4914"/>
                </a:lnTo>
                <a:lnTo>
                  <a:pt x="6719" y="4607"/>
                </a:lnTo>
                <a:lnTo>
                  <a:pt x="6795" y="4223"/>
                </a:lnTo>
                <a:lnTo>
                  <a:pt x="6795" y="3801"/>
                </a:lnTo>
                <a:lnTo>
                  <a:pt x="6757" y="3302"/>
                </a:lnTo>
                <a:lnTo>
                  <a:pt x="6680" y="3033"/>
                </a:lnTo>
                <a:lnTo>
                  <a:pt x="6604" y="2764"/>
                </a:lnTo>
                <a:lnTo>
                  <a:pt x="6527" y="2688"/>
                </a:lnTo>
                <a:lnTo>
                  <a:pt x="6450" y="2611"/>
                </a:lnTo>
                <a:lnTo>
                  <a:pt x="6373" y="2611"/>
                </a:lnTo>
                <a:lnTo>
                  <a:pt x="6296" y="2573"/>
                </a:lnTo>
                <a:lnTo>
                  <a:pt x="6220" y="2611"/>
                </a:lnTo>
                <a:lnTo>
                  <a:pt x="6143" y="2649"/>
                </a:lnTo>
                <a:lnTo>
                  <a:pt x="6066" y="2726"/>
                </a:lnTo>
                <a:lnTo>
                  <a:pt x="6028" y="2803"/>
                </a:lnTo>
                <a:lnTo>
                  <a:pt x="5951" y="3072"/>
                </a:lnTo>
                <a:lnTo>
                  <a:pt x="5912" y="3340"/>
                </a:lnTo>
                <a:lnTo>
                  <a:pt x="5912" y="3839"/>
                </a:lnTo>
                <a:lnTo>
                  <a:pt x="5951" y="4262"/>
                </a:lnTo>
                <a:lnTo>
                  <a:pt x="6066" y="4646"/>
                </a:lnTo>
                <a:lnTo>
                  <a:pt x="6143" y="4876"/>
                </a:lnTo>
                <a:lnTo>
                  <a:pt x="6143" y="4876"/>
                </a:lnTo>
                <a:lnTo>
                  <a:pt x="5106" y="3916"/>
                </a:lnTo>
                <a:lnTo>
                  <a:pt x="4185" y="3148"/>
                </a:lnTo>
                <a:lnTo>
                  <a:pt x="4262" y="3072"/>
                </a:lnTo>
                <a:lnTo>
                  <a:pt x="4300" y="2841"/>
                </a:lnTo>
                <a:lnTo>
                  <a:pt x="4377" y="2534"/>
                </a:lnTo>
                <a:lnTo>
                  <a:pt x="4415" y="2189"/>
                </a:lnTo>
                <a:lnTo>
                  <a:pt x="4377" y="1728"/>
                </a:lnTo>
                <a:lnTo>
                  <a:pt x="4262" y="1267"/>
                </a:lnTo>
                <a:lnTo>
                  <a:pt x="4185" y="998"/>
                </a:lnTo>
                <a:lnTo>
                  <a:pt x="4070" y="730"/>
                </a:lnTo>
                <a:lnTo>
                  <a:pt x="3993" y="653"/>
                </a:lnTo>
                <a:lnTo>
                  <a:pt x="3916" y="615"/>
                </a:lnTo>
                <a:lnTo>
                  <a:pt x="3839" y="576"/>
                </a:lnTo>
                <a:lnTo>
                  <a:pt x="3763" y="576"/>
                </a:lnTo>
                <a:lnTo>
                  <a:pt x="3686" y="615"/>
                </a:lnTo>
                <a:lnTo>
                  <a:pt x="3609" y="653"/>
                </a:lnTo>
                <a:lnTo>
                  <a:pt x="3532" y="730"/>
                </a:lnTo>
                <a:lnTo>
                  <a:pt x="3532" y="806"/>
                </a:lnTo>
                <a:lnTo>
                  <a:pt x="3455" y="1114"/>
                </a:lnTo>
                <a:lnTo>
                  <a:pt x="3455" y="1382"/>
                </a:lnTo>
                <a:lnTo>
                  <a:pt x="3494" y="1881"/>
                </a:lnTo>
                <a:lnTo>
                  <a:pt x="3571" y="2304"/>
                </a:lnTo>
                <a:lnTo>
                  <a:pt x="3724" y="2649"/>
                </a:lnTo>
                <a:lnTo>
                  <a:pt x="3801" y="2803"/>
                </a:lnTo>
                <a:lnTo>
                  <a:pt x="3724" y="2726"/>
                </a:lnTo>
                <a:lnTo>
                  <a:pt x="2227" y="1536"/>
                </a:lnTo>
                <a:lnTo>
                  <a:pt x="2227" y="1498"/>
                </a:lnTo>
                <a:lnTo>
                  <a:pt x="2073" y="1267"/>
                </a:lnTo>
                <a:lnTo>
                  <a:pt x="1920" y="998"/>
                </a:lnTo>
                <a:lnTo>
                  <a:pt x="1651" y="730"/>
                </a:lnTo>
                <a:lnTo>
                  <a:pt x="1305" y="461"/>
                </a:lnTo>
                <a:lnTo>
                  <a:pt x="883" y="192"/>
                </a:lnTo>
                <a:lnTo>
                  <a:pt x="653" y="115"/>
                </a:lnTo>
                <a:lnTo>
                  <a:pt x="3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" name="Google Shape;403;p39"/>
          <p:cNvGrpSpPr/>
          <p:nvPr/>
        </p:nvGrpSpPr>
        <p:grpSpPr>
          <a:xfrm rot="1174561">
            <a:off x="7588038" y="3173188"/>
            <a:ext cx="487521" cy="553399"/>
            <a:chOff x="1413615" y="2651878"/>
            <a:chExt cx="301880" cy="342673"/>
          </a:xfrm>
        </p:grpSpPr>
        <p:sp>
          <p:nvSpPr>
            <p:cNvPr id="404" name="Google Shape;404;p39"/>
            <p:cNvSpPr/>
            <p:nvPr/>
          </p:nvSpPr>
          <p:spPr>
            <a:xfrm>
              <a:off x="1415952" y="2651878"/>
              <a:ext cx="299543" cy="341494"/>
            </a:xfrm>
            <a:custGeom>
              <a:avLst/>
              <a:gdLst/>
              <a:ahLst/>
              <a:cxnLst/>
              <a:rect l="l" t="t" r="r" b="b"/>
              <a:pathLst>
                <a:path w="9868" h="11250" extrusionOk="0">
                  <a:moveTo>
                    <a:pt x="5414" y="1"/>
                  </a:moveTo>
                  <a:lnTo>
                    <a:pt x="5145" y="116"/>
                  </a:lnTo>
                  <a:lnTo>
                    <a:pt x="4876" y="308"/>
                  </a:lnTo>
                  <a:lnTo>
                    <a:pt x="4569" y="577"/>
                  </a:lnTo>
                  <a:lnTo>
                    <a:pt x="4301" y="884"/>
                  </a:lnTo>
                  <a:lnTo>
                    <a:pt x="3993" y="1268"/>
                  </a:lnTo>
                  <a:lnTo>
                    <a:pt x="3725" y="1652"/>
                  </a:lnTo>
                  <a:lnTo>
                    <a:pt x="3264" y="2420"/>
                  </a:lnTo>
                  <a:lnTo>
                    <a:pt x="2880" y="3149"/>
                  </a:lnTo>
                  <a:lnTo>
                    <a:pt x="2496" y="3840"/>
                  </a:lnTo>
                  <a:lnTo>
                    <a:pt x="2650" y="3379"/>
                  </a:lnTo>
                  <a:lnTo>
                    <a:pt x="2765" y="2919"/>
                  </a:lnTo>
                  <a:lnTo>
                    <a:pt x="2803" y="2420"/>
                  </a:lnTo>
                  <a:lnTo>
                    <a:pt x="2803" y="2189"/>
                  </a:lnTo>
                  <a:lnTo>
                    <a:pt x="2803" y="1959"/>
                  </a:lnTo>
                  <a:lnTo>
                    <a:pt x="2726" y="1767"/>
                  </a:lnTo>
                  <a:lnTo>
                    <a:pt x="2611" y="1613"/>
                  </a:lnTo>
                  <a:lnTo>
                    <a:pt x="2458" y="1498"/>
                  </a:lnTo>
                  <a:lnTo>
                    <a:pt x="2266" y="1421"/>
                  </a:lnTo>
                  <a:lnTo>
                    <a:pt x="1997" y="1460"/>
                  </a:lnTo>
                  <a:lnTo>
                    <a:pt x="1690" y="1537"/>
                  </a:lnTo>
                  <a:lnTo>
                    <a:pt x="1498" y="1613"/>
                  </a:lnTo>
                  <a:lnTo>
                    <a:pt x="1344" y="1767"/>
                  </a:lnTo>
                  <a:lnTo>
                    <a:pt x="1191" y="1921"/>
                  </a:lnTo>
                  <a:lnTo>
                    <a:pt x="1037" y="2151"/>
                  </a:lnTo>
                  <a:lnTo>
                    <a:pt x="922" y="2420"/>
                  </a:lnTo>
                  <a:lnTo>
                    <a:pt x="807" y="2688"/>
                  </a:lnTo>
                  <a:lnTo>
                    <a:pt x="615" y="3341"/>
                  </a:lnTo>
                  <a:lnTo>
                    <a:pt x="423" y="4109"/>
                  </a:lnTo>
                  <a:lnTo>
                    <a:pt x="308" y="4915"/>
                  </a:lnTo>
                  <a:lnTo>
                    <a:pt x="193" y="5760"/>
                  </a:lnTo>
                  <a:lnTo>
                    <a:pt x="116" y="6643"/>
                  </a:lnTo>
                  <a:lnTo>
                    <a:pt x="39" y="8370"/>
                  </a:lnTo>
                  <a:lnTo>
                    <a:pt x="1" y="9829"/>
                  </a:lnTo>
                  <a:lnTo>
                    <a:pt x="1" y="11250"/>
                  </a:lnTo>
                  <a:lnTo>
                    <a:pt x="960" y="11173"/>
                  </a:lnTo>
                  <a:lnTo>
                    <a:pt x="1997" y="11019"/>
                  </a:lnTo>
                  <a:lnTo>
                    <a:pt x="3187" y="10827"/>
                  </a:lnTo>
                  <a:lnTo>
                    <a:pt x="3801" y="10674"/>
                  </a:lnTo>
                  <a:lnTo>
                    <a:pt x="4416" y="10482"/>
                  </a:lnTo>
                  <a:lnTo>
                    <a:pt x="4992" y="10290"/>
                  </a:lnTo>
                  <a:lnTo>
                    <a:pt x="5567" y="10060"/>
                  </a:lnTo>
                  <a:lnTo>
                    <a:pt x="6067" y="9791"/>
                  </a:lnTo>
                  <a:lnTo>
                    <a:pt x="6489" y="9484"/>
                  </a:lnTo>
                  <a:lnTo>
                    <a:pt x="6681" y="9330"/>
                  </a:lnTo>
                  <a:lnTo>
                    <a:pt x="6834" y="9138"/>
                  </a:lnTo>
                  <a:lnTo>
                    <a:pt x="6988" y="8946"/>
                  </a:lnTo>
                  <a:lnTo>
                    <a:pt x="7103" y="8754"/>
                  </a:lnTo>
                  <a:lnTo>
                    <a:pt x="7218" y="8447"/>
                  </a:lnTo>
                  <a:lnTo>
                    <a:pt x="7218" y="8178"/>
                  </a:lnTo>
                  <a:lnTo>
                    <a:pt x="7180" y="7948"/>
                  </a:lnTo>
                  <a:lnTo>
                    <a:pt x="7026" y="7756"/>
                  </a:lnTo>
                  <a:lnTo>
                    <a:pt x="6873" y="7603"/>
                  </a:lnTo>
                  <a:lnTo>
                    <a:pt x="6642" y="7487"/>
                  </a:lnTo>
                  <a:lnTo>
                    <a:pt x="6374" y="7411"/>
                  </a:lnTo>
                  <a:lnTo>
                    <a:pt x="6105" y="7372"/>
                  </a:lnTo>
                  <a:lnTo>
                    <a:pt x="5491" y="7295"/>
                  </a:lnTo>
                  <a:lnTo>
                    <a:pt x="4953" y="7295"/>
                  </a:lnTo>
                  <a:lnTo>
                    <a:pt x="4416" y="7334"/>
                  </a:lnTo>
                  <a:lnTo>
                    <a:pt x="4416" y="7334"/>
                  </a:lnTo>
                  <a:lnTo>
                    <a:pt x="5222" y="7180"/>
                  </a:lnTo>
                  <a:lnTo>
                    <a:pt x="6067" y="6988"/>
                  </a:lnTo>
                  <a:lnTo>
                    <a:pt x="7026" y="6681"/>
                  </a:lnTo>
                  <a:lnTo>
                    <a:pt x="7525" y="6528"/>
                  </a:lnTo>
                  <a:lnTo>
                    <a:pt x="7986" y="6336"/>
                  </a:lnTo>
                  <a:lnTo>
                    <a:pt x="8447" y="6105"/>
                  </a:lnTo>
                  <a:lnTo>
                    <a:pt x="8869" y="5875"/>
                  </a:lnTo>
                  <a:lnTo>
                    <a:pt x="9215" y="5606"/>
                  </a:lnTo>
                  <a:lnTo>
                    <a:pt x="9522" y="5337"/>
                  </a:lnTo>
                  <a:lnTo>
                    <a:pt x="9752" y="5030"/>
                  </a:lnTo>
                  <a:lnTo>
                    <a:pt x="9791" y="4877"/>
                  </a:lnTo>
                  <a:lnTo>
                    <a:pt x="9867" y="4723"/>
                  </a:lnTo>
                  <a:lnTo>
                    <a:pt x="9867" y="4416"/>
                  </a:lnTo>
                  <a:lnTo>
                    <a:pt x="9829" y="4186"/>
                  </a:lnTo>
                  <a:lnTo>
                    <a:pt x="9714" y="3994"/>
                  </a:lnTo>
                  <a:lnTo>
                    <a:pt x="9560" y="3879"/>
                  </a:lnTo>
                  <a:lnTo>
                    <a:pt x="9368" y="3802"/>
                  </a:lnTo>
                  <a:lnTo>
                    <a:pt x="9138" y="3763"/>
                  </a:lnTo>
                  <a:lnTo>
                    <a:pt x="8869" y="3763"/>
                  </a:lnTo>
                  <a:lnTo>
                    <a:pt x="8600" y="3802"/>
                  </a:lnTo>
                  <a:lnTo>
                    <a:pt x="8063" y="3917"/>
                  </a:lnTo>
                  <a:lnTo>
                    <a:pt x="7602" y="4032"/>
                  </a:lnTo>
                  <a:lnTo>
                    <a:pt x="7142" y="4224"/>
                  </a:lnTo>
                  <a:lnTo>
                    <a:pt x="7679" y="3879"/>
                  </a:lnTo>
                  <a:lnTo>
                    <a:pt x="8217" y="3495"/>
                  </a:lnTo>
                  <a:lnTo>
                    <a:pt x="8792" y="3034"/>
                  </a:lnTo>
                  <a:lnTo>
                    <a:pt x="9061" y="2765"/>
                  </a:lnTo>
                  <a:lnTo>
                    <a:pt x="9291" y="2535"/>
                  </a:lnTo>
                  <a:lnTo>
                    <a:pt x="9522" y="2228"/>
                  </a:lnTo>
                  <a:lnTo>
                    <a:pt x="9675" y="1959"/>
                  </a:lnTo>
                  <a:lnTo>
                    <a:pt x="9752" y="1690"/>
                  </a:lnTo>
                  <a:lnTo>
                    <a:pt x="9752" y="1421"/>
                  </a:lnTo>
                  <a:lnTo>
                    <a:pt x="9714" y="1306"/>
                  </a:lnTo>
                  <a:lnTo>
                    <a:pt x="9675" y="1191"/>
                  </a:lnTo>
                  <a:lnTo>
                    <a:pt x="9599" y="1076"/>
                  </a:lnTo>
                  <a:lnTo>
                    <a:pt x="9483" y="961"/>
                  </a:lnTo>
                  <a:lnTo>
                    <a:pt x="9368" y="846"/>
                  </a:lnTo>
                  <a:lnTo>
                    <a:pt x="9215" y="769"/>
                  </a:lnTo>
                  <a:lnTo>
                    <a:pt x="8946" y="692"/>
                  </a:lnTo>
                  <a:lnTo>
                    <a:pt x="8639" y="654"/>
                  </a:lnTo>
                  <a:lnTo>
                    <a:pt x="8332" y="730"/>
                  </a:lnTo>
                  <a:lnTo>
                    <a:pt x="8025" y="846"/>
                  </a:lnTo>
                  <a:lnTo>
                    <a:pt x="7717" y="999"/>
                  </a:lnTo>
                  <a:lnTo>
                    <a:pt x="7410" y="1191"/>
                  </a:lnTo>
                  <a:lnTo>
                    <a:pt x="7103" y="1421"/>
                  </a:lnTo>
                  <a:lnTo>
                    <a:pt x="6527" y="1882"/>
                  </a:lnTo>
                  <a:lnTo>
                    <a:pt x="6067" y="2343"/>
                  </a:lnTo>
                  <a:lnTo>
                    <a:pt x="5683" y="2804"/>
                  </a:lnTo>
                  <a:lnTo>
                    <a:pt x="5683" y="2804"/>
                  </a:lnTo>
                  <a:lnTo>
                    <a:pt x="5875" y="2496"/>
                  </a:lnTo>
                  <a:lnTo>
                    <a:pt x="6105" y="2189"/>
                  </a:lnTo>
                  <a:lnTo>
                    <a:pt x="6297" y="1767"/>
                  </a:lnTo>
                  <a:lnTo>
                    <a:pt x="6374" y="1575"/>
                  </a:lnTo>
                  <a:lnTo>
                    <a:pt x="6412" y="1345"/>
                  </a:lnTo>
                  <a:lnTo>
                    <a:pt x="6450" y="1114"/>
                  </a:lnTo>
                  <a:lnTo>
                    <a:pt x="6450" y="922"/>
                  </a:lnTo>
                  <a:lnTo>
                    <a:pt x="6412" y="692"/>
                  </a:lnTo>
                  <a:lnTo>
                    <a:pt x="6297" y="500"/>
                  </a:lnTo>
                  <a:lnTo>
                    <a:pt x="6143" y="270"/>
                  </a:lnTo>
                  <a:lnTo>
                    <a:pt x="5951" y="116"/>
                  </a:lnTo>
                  <a:lnTo>
                    <a:pt x="5836" y="39"/>
                  </a:lnTo>
                  <a:lnTo>
                    <a:pt x="56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1413615" y="2783583"/>
              <a:ext cx="152716" cy="210967"/>
            </a:xfrm>
            <a:custGeom>
              <a:avLst/>
              <a:gdLst/>
              <a:ahLst/>
              <a:cxnLst/>
              <a:rect l="l" t="t" r="r" b="b"/>
              <a:pathLst>
                <a:path w="5031" h="6950" extrusionOk="0">
                  <a:moveTo>
                    <a:pt x="4953" y="0"/>
                  </a:moveTo>
                  <a:lnTo>
                    <a:pt x="4339" y="423"/>
                  </a:lnTo>
                  <a:lnTo>
                    <a:pt x="3802" y="922"/>
                  </a:lnTo>
                  <a:lnTo>
                    <a:pt x="3264" y="1421"/>
                  </a:lnTo>
                  <a:lnTo>
                    <a:pt x="2803" y="1997"/>
                  </a:lnTo>
                  <a:lnTo>
                    <a:pt x="2343" y="2572"/>
                  </a:lnTo>
                  <a:lnTo>
                    <a:pt x="1959" y="3110"/>
                  </a:lnTo>
                  <a:lnTo>
                    <a:pt x="1575" y="3686"/>
                  </a:lnTo>
                  <a:lnTo>
                    <a:pt x="1229" y="4262"/>
                  </a:lnTo>
                  <a:lnTo>
                    <a:pt x="692" y="5260"/>
                  </a:lnTo>
                  <a:lnTo>
                    <a:pt x="308" y="6104"/>
                  </a:lnTo>
                  <a:lnTo>
                    <a:pt x="1" y="6872"/>
                  </a:lnTo>
                  <a:lnTo>
                    <a:pt x="154" y="6949"/>
                  </a:lnTo>
                  <a:lnTo>
                    <a:pt x="193" y="6872"/>
                  </a:lnTo>
                  <a:lnTo>
                    <a:pt x="346" y="6527"/>
                  </a:lnTo>
                  <a:lnTo>
                    <a:pt x="615" y="5913"/>
                  </a:lnTo>
                  <a:lnTo>
                    <a:pt x="999" y="5030"/>
                  </a:lnTo>
                  <a:lnTo>
                    <a:pt x="1537" y="4070"/>
                  </a:lnTo>
                  <a:lnTo>
                    <a:pt x="1882" y="3532"/>
                  </a:lnTo>
                  <a:lnTo>
                    <a:pt x="2228" y="2995"/>
                  </a:lnTo>
                  <a:lnTo>
                    <a:pt x="2612" y="2496"/>
                  </a:lnTo>
                  <a:lnTo>
                    <a:pt x="3034" y="1958"/>
                  </a:lnTo>
                  <a:lnTo>
                    <a:pt x="3495" y="1459"/>
                  </a:lnTo>
                  <a:lnTo>
                    <a:pt x="3955" y="998"/>
                  </a:lnTo>
                  <a:lnTo>
                    <a:pt x="4493" y="538"/>
                  </a:lnTo>
                  <a:lnTo>
                    <a:pt x="5030" y="154"/>
                  </a:lnTo>
                  <a:lnTo>
                    <a:pt x="4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" name="Google Shape;406;p39"/>
          <p:cNvGrpSpPr/>
          <p:nvPr/>
        </p:nvGrpSpPr>
        <p:grpSpPr>
          <a:xfrm>
            <a:off x="5530708" y="1655387"/>
            <a:ext cx="2459269" cy="2447803"/>
            <a:chOff x="8564075" y="1187220"/>
            <a:chExt cx="2500782" cy="2489122"/>
          </a:xfrm>
        </p:grpSpPr>
        <p:grpSp>
          <p:nvGrpSpPr>
            <p:cNvPr id="407" name="Google Shape;407;p39"/>
            <p:cNvGrpSpPr/>
            <p:nvPr/>
          </p:nvGrpSpPr>
          <p:grpSpPr>
            <a:xfrm>
              <a:off x="9476295" y="1187220"/>
              <a:ext cx="300510" cy="1032182"/>
              <a:chOff x="1966019" y="2380507"/>
              <a:chExt cx="302537" cy="1039144"/>
            </a:xfrm>
          </p:grpSpPr>
          <p:sp>
            <p:nvSpPr>
              <p:cNvPr id="408" name="Google Shape;408;p39"/>
              <p:cNvSpPr/>
              <p:nvPr/>
            </p:nvSpPr>
            <p:spPr>
              <a:xfrm>
                <a:off x="1966019" y="2380507"/>
                <a:ext cx="134315" cy="1039144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20502" extrusionOk="0">
                    <a:moveTo>
                      <a:pt x="0" y="1"/>
                    </a:moveTo>
                    <a:lnTo>
                      <a:pt x="0" y="20502"/>
                    </a:lnTo>
                    <a:lnTo>
                      <a:pt x="2649" y="20502"/>
                    </a:lnTo>
                    <a:lnTo>
                      <a:pt x="264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9"/>
              <p:cNvSpPr/>
              <p:nvPr/>
            </p:nvSpPr>
            <p:spPr>
              <a:xfrm>
                <a:off x="1966019" y="2493382"/>
                <a:ext cx="134315" cy="56463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1114" extrusionOk="0">
                    <a:moveTo>
                      <a:pt x="0" y="0"/>
                    </a:moveTo>
                    <a:lnTo>
                      <a:pt x="0" y="1114"/>
                    </a:lnTo>
                    <a:lnTo>
                      <a:pt x="2649" y="1114"/>
                    </a:lnTo>
                    <a:lnTo>
                      <a:pt x="2649" y="0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9"/>
              <p:cNvSpPr/>
              <p:nvPr/>
            </p:nvSpPr>
            <p:spPr>
              <a:xfrm>
                <a:off x="1966019" y="2606256"/>
                <a:ext cx="134315" cy="46732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922" extrusionOk="0">
                    <a:moveTo>
                      <a:pt x="0" y="0"/>
                    </a:moveTo>
                    <a:lnTo>
                      <a:pt x="0" y="922"/>
                    </a:lnTo>
                    <a:lnTo>
                      <a:pt x="2649" y="922"/>
                    </a:lnTo>
                    <a:lnTo>
                      <a:pt x="2649" y="0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9"/>
              <p:cNvSpPr/>
              <p:nvPr/>
            </p:nvSpPr>
            <p:spPr>
              <a:xfrm>
                <a:off x="1966019" y="3230843"/>
                <a:ext cx="134315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1230" extrusionOk="0">
                    <a:moveTo>
                      <a:pt x="0" y="1"/>
                    </a:moveTo>
                    <a:lnTo>
                      <a:pt x="0" y="1229"/>
                    </a:lnTo>
                    <a:lnTo>
                      <a:pt x="2649" y="1229"/>
                    </a:lnTo>
                    <a:lnTo>
                      <a:pt x="2649" y="1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9"/>
              <p:cNvSpPr/>
              <p:nvPr/>
            </p:nvSpPr>
            <p:spPr>
              <a:xfrm>
                <a:off x="2100283" y="2380507"/>
                <a:ext cx="165436" cy="1039144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20502" extrusionOk="0">
                    <a:moveTo>
                      <a:pt x="0" y="1"/>
                    </a:moveTo>
                    <a:lnTo>
                      <a:pt x="0" y="20502"/>
                    </a:lnTo>
                    <a:lnTo>
                      <a:pt x="3263" y="19005"/>
                    </a:lnTo>
                    <a:lnTo>
                      <a:pt x="3263" y="84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9"/>
              <p:cNvSpPr/>
              <p:nvPr/>
            </p:nvSpPr>
            <p:spPr>
              <a:xfrm>
                <a:off x="2103120" y="2380507"/>
                <a:ext cx="165436" cy="1039144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20502" extrusionOk="0">
                    <a:moveTo>
                      <a:pt x="0" y="1"/>
                    </a:moveTo>
                    <a:lnTo>
                      <a:pt x="0" y="20502"/>
                    </a:lnTo>
                    <a:lnTo>
                      <a:pt x="3263" y="19005"/>
                    </a:lnTo>
                    <a:lnTo>
                      <a:pt x="3263" y="84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39"/>
            <p:cNvGrpSpPr/>
            <p:nvPr/>
          </p:nvGrpSpPr>
          <p:grpSpPr>
            <a:xfrm>
              <a:off x="9695934" y="1421766"/>
              <a:ext cx="320900" cy="883361"/>
              <a:chOff x="4266788" y="2397066"/>
              <a:chExt cx="323065" cy="889319"/>
            </a:xfrm>
          </p:grpSpPr>
          <p:sp>
            <p:nvSpPr>
              <p:cNvPr id="415" name="Google Shape;415;p39"/>
              <p:cNvSpPr/>
              <p:nvPr/>
            </p:nvSpPr>
            <p:spPr>
              <a:xfrm>
                <a:off x="4266788" y="2397066"/>
                <a:ext cx="177144" cy="889319"/>
              </a:xfrm>
              <a:custGeom>
                <a:avLst/>
                <a:gdLst/>
                <a:ahLst/>
                <a:cxnLst/>
                <a:rect l="l" t="t" r="r" b="b"/>
                <a:pathLst>
                  <a:path w="3495" h="17546" extrusionOk="0">
                    <a:moveTo>
                      <a:pt x="0" y="0"/>
                    </a:moveTo>
                    <a:lnTo>
                      <a:pt x="0" y="17545"/>
                    </a:lnTo>
                    <a:lnTo>
                      <a:pt x="3494" y="17545"/>
                    </a:lnTo>
                    <a:lnTo>
                      <a:pt x="34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9"/>
              <p:cNvSpPr/>
              <p:nvPr/>
            </p:nvSpPr>
            <p:spPr>
              <a:xfrm>
                <a:off x="4295982" y="2488501"/>
                <a:ext cx="112926" cy="112926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883" y="1"/>
                    </a:moveTo>
                    <a:lnTo>
                      <a:pt x="691" y="77"/>
                    </a:lnTo>
                    <a:lnTo>
                      <a:pt x="499" y="193"/>
                    </a:lnTo>
                    <a:lnTo>
                      <a:pt x="307" y="308"/>
                    </a:lnTo>
                    <a:lnTo>
                      <a:pt x="192" y="500"/>
                    </a:lnTo>
                    <a:lnTo>
                      <a:pt x="77" y="692"/>
                    </a:lnTo>
                    <a:lnTo>
                      <a:pt x="0" y="884"/>
                    </a:lnTo>
                    <a:lnTo>
                      <a:pt x="0" y="1114"/>
                    </a:lnTo>
                    <a:lnTo>
                      <a:pt x="0" y="1344"/>
                    </a:lnTo>
                    <a:lnTo>
                      <a:pt x="77" y="1536"/>
                    </a:lnTo>
                    <a:lnTo>
                      <a:pt x="192" y="1728"/>
                    </a:lnTo>
                    <a:lnTo>
                      <a:pt x="307" y="1920"/>
                    </a:lnTo>
                    <a:lnTo>
                      <a:pt x="499" y="2035"/>
                    </a:lnTo>
                    <a:lnTo>
                      <a:pt x="691" y="2151"/>
                    </a:lnTo>
                    <a:lnTo>
                      <a:pt x="883" y="2227"/>
                    </a:lnTo>
                    <a:lnTo>
                      <a:pt x="1344" y="2227"/>
                    </a:lnTo>
                    <a:lnTo>
                      <a:pt x="1536" y="2151"/>
                    </a:lnTo>
                    <a:lnTo>
                      <a:pt x="1728" y="2035"/>
                    </a:lnTo>
                    <a:lnTo>
                      <a:pt x="1920" y="1920"/>
                    </a:lnTo>
                    <a:lnTo>
                      <a:pt x="2035" y="1728"/>
                    </a:lnTo>
                    <a:lnTo>
                      <a:pt x="2150" y="1536"/>
                    </a:lnTo>
                    <a:lnTo>
                      <a:pt x="2227" y="1344"/>
                    </a:lnTo>
                    <a:lnTo>
                      <a:pt x="2227" y="1114"/>
                    </a:lnTo>
                    <a:lnTo>
                      <a:pt x="2227" y="884"/>
                    </a:lnTo>
                    <a:lnTo>
                      <a:pt x="2150" y="692"/>
                    </a:lnTo>
                    <a:lnTo>
                      <a:pt x="2035" y="500"/>
                    </a:lnTo>
                    <a:lnTo>
                      <a:pt x="1920" y="308"/>
                    </a:lnTo>
                    <a:lnTo>
                      <a:pt x="1728" y="193"/>
                    </a:lnTo>
                    <a:lnTo>
                      <a:pt x="1536" y="77"/>
                    </a:lnTo>
                    <a:lnTo>
                      <a:pt x="13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9"/>
              <p:cNvSpPr/>
              <p:nvPr/>
            </p:nvSpPr>
            <p:spPr>
              <a:xfrm>
                <a:off x="4321274" y="2648056"/>
                <a:ext cx="62292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30" extrusionOk="0">
                    <a:moveTo>
                      <a:pt x="615" y="1"/>
                    </a:moveTo>
                    <a:lnTo>
                      <a:pt x="499" y="39"/>
                    </a:lnTo>
                    <a:lnTo>
                      <a:pt x="384" y="39"/>
                    </a:lnTo>
                    <a:lnTo>
                      <a:pt x="192" y="193"/>
                    </a:lnTo>
                    <a:lnTo>
                      <a:pt x="39" y="385"/>
                    </a:lnTo>
                    <a:lnTo>
                      <a:pt x="0" y="500"/>
                    </a:lnTo>
                    <a:lnTo>
                      <a:pt x="0" y="615"/>
                    </a:lnTo>
                    <a:lnTo>
                      <a:pt x="0" y="730"/>
                    </a:lnTo>
                    <a:lnTo>
                      <a:pt x="39" y="845"/>
                    </a:lnTo>
                    <a:lnTo>
                      <a:pt x="192" y="1076"/>
                    </a:lnTo>
                    <a:lnTo>
                      <a:pt x="384" y="1191"/>
                    </a:lnTo>
                    <a:lnTo>
                      <a:pt x="499" y="1229"/>
                    </a:lnTo>
                    <a:lnTo>
                      <a:pt x="730" y="1229"/>
                    </a:lnTo>
                    <a:lnTo>
                      <a:pt x="845" y="1191"/>
                    </a:lnTo>
                    <a:lnTo>
                      <a:pt x="1037" y="1076"/>
                    </a:lnTo>
                    <a:lnTo>
                      <a:pt x="1191" y="845"/>
                    </a:lnTo>
                    <a:lnTo>
                      <a:pt x="1229" y="730"/>
                    </a:lnTo>
                    <a:lnTo>
                      <a:pt x="1229" y="615"/>
                    </a:lnTo>
                    <a:lnTo>
                      <a:pt x="1229" y="500"/>
                    </a:lnTo>
                    <a:lnTo>
                      <a:pt x="1191" y="385"/>
                    </a:lnTo>
                    <a:lnTo>
                      <a:pt x="1037" y="193"/>
                    </a:lnTo>
                    <a:lnTo>
                      <a:pt x="845" y="39"/>
                    </a:lnTo>
                    <a:lnTo>
                      <a:pt x="730" y="39"/>
                    </a:lnTo>
                    <a:lnTo>
                      <a:pt x="6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9"/>
              <p:cNvSpPr/>
              <p:nvPr/>
            </p:nvSpPr>
            <p:spPr>
              <a:xfrm>
                <a:off x="4321274" y="2751200"/>
                <a:ext cx="62292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30" extrusionOk="0">
                    <a:moveTo>
                      <a:pt x="499" y="1"/>
                    </a:moveTo>
                    <a:lnTo>
                      <a:pt x="384" y="39"/>
                    </a:lnTo>
                    <a:lnTo>
                      <a:pt x="192" y="154"/>
                    </a:lnTo>
                    <a:lnTo>
                      <a:pt x="39" y="346"/>
                    </a:lnTo>
                    <a:lnTo>
                      <a:pt x="0" y="461"/>
                    </a:lnTo>
                    <a:lnTo>
                      <a:pt x="0" y="615"/>
                    </a:lnTo>
                    <a:lnTo>
                      <a:pt x="0" y="730"/>
                    </a:lnTo>
                    <a:lnTo>
                      <a:pt x="39" y="845"/>
                    </a:lnTo>
                    <a:lnTo>
                      <a:pt x="192" y="1037"/>
                    </a:lnTo>
                    <a:lnTo>
                      <a:pt x="384" y="1152"/>
                    </a:lnTo>
                    <a:lnTo>
                      <a:pt x="499" y="1191"/>
                    </a:lnTo>
                    <a:lnTo>
                      <a:pt x="615" y="1229"/>
                    </a:lnTo>
                    <a:lnTo>
                      <a:pt x="730" y="1191"/>
                    </a:lnTo>
                    <a:lnTo>
                      <a:pt x="845" y="1152"/>
                    </a:lnTo>
                    <a:lnTo>
                      <a:pt x="1037" y="1037"/>
                    </a:lnTo>
                    <a:lnTo>
                      <a:pt x="1191" y="845"/>
                    </a:lnTo>
                    <a:lnTo>
                      <a:pt x="1229" y="730"/>
                    </a:lnTo>
                    <a:lnTo>
                      <a:pt x="1229" y="615"/>
                    </a:lnTo>
                    <a:lnTo>
                      <a:pt x="1229" y="461"/>
                    </a:lnTo>
                    <a:lnTo>
                      <a:pt x="1191" y="346"/>
                    </a:lnTo>
                    <a:lnTo>
                      <a:pt x="1037" y="154"/>
                    </a:lnTo>
                    <a:lnTo>
                      <a:pt x="845" y="39"/>
                    </a:lnTo>
                    <a:lnTo>
                      <a:pt x="7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9"/>
              <p:cNvSpPr/>
              <p:nvPr/>
            </p:nvSpPr>
            <p:spPr>
              <a:xfrm>
                <a:off x="4443880" y="2397066"/>
                <a:ext cx="145973" cy="889319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17546" extrusionOk="0">
                    <a:moveTo>
                      <a:pt x="0" y="0"/>
                    </a:moveTo>
                    <a:lnTo>
                      <a:pt x="0" y="17545"/>
                    </a:lnTo>
                    <a:lnTo>
                      <a:pt x="2879" y="16432"/>
                    </a:lnTo>
                    <a:lnTo>
                      <a:pt x="2879" y="8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0" name="Google Shape;420;p39"/>
            <p:cNvGrpSpPr/>
            <p:nvPr/>
          </p:nvGrpSpPr>
          <p:grpSpPr>
            <a:xfrm>
              <a:off x="9945163" y="1275358"/>
              <a:ext cx="320847" cy="944043"/>
              <a:chOff x="2555583" y="2553696"/>
              <a:chExt cx="272481" cy="801735"/>
            </a:xfrm>
          </p:grpSpPr>
          <p:sp>
            <p:nvSpPr>
              <p:cNvPr id="421" name="Google Shape;421;p39"/>
              <p:cNvSpPr/>
              <p:nvPr/>
            </p:nvSpPr>
            <p:spPr>
              <a:xfrm>
                <a:off x="2555583" y="2553696"/>
                <a:ext cx="169339" cy="801735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15818" extrusionOk="0">
                    <a:moveTo>
                      <a:pt x="1" y="1"/>
                    </a:moveTo>
                    <a:lnTo>
                      <a:pt x="78" y="15818"/>
                    </a:lnTo>
                    <a:lnTo>
                      <a:pt x="3341" y="15818"/>
                    </a:lnTo>
                    <a:lnTo>
                      <a:pt x="32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9"/>
              <p:cNvSpPr/>
              <p:nvPr/>
            </p:nvSpPr>
            <p:spPr>
              <a:xfrm>
                <a:off x="2557559" y="3172505"/>
                <a:ext cx="167362" cy="27269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538" extrusionOk="0">
                    <a:moveTo>
                      <a:pt x="0" y="0"/>
                    </a:moveTo>
                    <a:lnTo>
                      <a:pt x="0" y="538"/>
                    </a:lnTo>
                    <a:lnTo>
                      <a:pt x="3302" y="461"/>
                    </a:lnTo>
                    <a:lnTo>
                      <a:pt x="33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9"/>
              <p:cNvSpPr/>
              <p:nvPr/>
            </p:nvSpPr>
            <p:spPr>
              <a:xfrm>
                <a:off x="2557559" y="3226991"/>
                <a:ext cx="167362" cy="27269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538" extrusionOk="0">
                    <a:moveTo>
                      <a:pt x="3263" y="0"/>
                    </a:moveTo>
                    <a:lnTo>
                      <a:pt x="0" y="39"/>
                    </a:lnTo>
                    <a:lnTo>
                      <a:pt x="0" y="538"/>
                    </a:lnTo>
                    <a:lnTo>
                      <a:pt x="3302" y="461"/>
                    </a:lnTo>
                    <a:lnTo>
                      <a:pt x="3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9"/>
              <p:cNvSpPr/>
              <p:nvPr/>
            </p:nvSpPr>
            <p:spPr>
              <a:xfrm>
                <a:off x="2590606" y="2647108"/>
                <a:ext cx="93463" cy="247191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877" extrusionOk="0">
                    <a:moveTo>
                      <a:pt x="193" y="0"/>
                    </a:moveTo>
                    <a:lnTo>
                      <a:pt x="116" y="77"/>
                    </a:lnTo>
                    <a:lnTo>
                      <a:pt x="78" y="154"/>
                    </a:lnTo>
                    <a:lnTo>
                      <a:pt x="1" y="269"/>
                    </a:lnTo>
                    <a:lnTo>
                      <a:pt x="39" y="4569"/>
                    </a:lnTo>
                    <a:lnTo>
                      <a:pt x="78" y="4723"/>
                    </a:lnTo>
                    <a:lnTo>
                      <a:pt x="116" y="4799"/>
                    </a:lnTo>
                    <a:lnTo>
                      <a:pt x="231" y="4838"/>
                    </a:lnTo>
                    <a:lnTo>
                      <a:pt x="308" y="4876"/>
                    </a:lnTo>
                    <a:lnTo>
                      <a:pt x="1613" y="4876"/>
                    </a:lnTo>
                    <a:lnTo>
                      <a:pt x="1728" y="4838"/>
                    </a:lnTo>
                    <a:lnTo>
                      <a:pt x="1805" y="4761"/>
                    </a:lnTo>
                    <a:lnTo>
                      <a:pt x="1844" y="4684"/>
                    </a:lnTo>
                    <a:lnTo>
                      <a:pt x="1844" y="4569"/>
                    </a:lnTo>
                    <a:lnTo>
                      <a:pt x="1805" y="269"/>
                    </a:lnTo>
                    <a:lnTo>
                      <a:pt x="1844" y="154"/>
                    </a:lnTo>
                    <a:lnTo>
                      <a:pt x="1767" y="77"/>
                    </a:lnTo>
                    <a:lnTo>
                      <a:pt x="1690" y="0"/>
                    </a:lnTo>
                    <a:lnTo>
                      <a:pt x="1575" y="0"/>
                    </a:lnTo>
                    <a:lnTo>
                      <a:pt x="308" y="39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9"/>
              <p:cNvSpPr/>
              <p:nvPr/>
            </p:nvSpPr>
            <p:spPr>
              <a:xfrm>
                <a:off x="2721017" y="2553696"/>
                <a:ext cx="107047" cy="80173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15818" extrusionOk="0">
                    <a:moveTo>
                      <a:pt x="0" y="1"/>
                    </a:moveTo>
                    <a:lnTo>
                      <a:pt x="77" y="15818"/>
                    </a:lnTo>
                    <a:lnTo>
                      <a:pt x="2112" y="15012"/>
                    </a:lnTo>
                    <a:lnTo>
                      <a:pt x="2035" y="6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6" name="Google Shape;426;p39"/>
            <p:cNvGrpSpPr/>
            <p:nvPr/>
          </p:nvGrpSpPr>
          <p:grpSpPr>
            <a:xfrm>
              <a:off x="9125875" y="3112312"/>
              <a:ext cx="1938982" cy="564030"/>
              <a:chOff x="323167" y="-722822"/>
              <a:chExt cx="1635582" cy="475814"/>
            </a:xfrm>
          </p:grpSpPr>
          <p:sp>
            <p:nvSpPr>
              <p:cNvPr id="427" name="Google Shape;427;p39"/>
              <p:cNvSpPr/>
              <p:nvPr/>
            </p:nvSpPr>
            <p:spPr>
              <a:xfrm flipH="1">
                <a:off x="323167" y="-722822"/>
                <a:ext cx="1513210" cy="113408"/>
              </a:xfrm>
              <a:custGeom>
                <a:avLst/>
                <a:gdLst/>
                <a:ahLst/>
                <a:cxnLst/>
                <a:rect l="l" t="t" r="r" b="b"/>
                <a:pathLst>
                  <a:path w="12823" h="961" extrusionOk="0">
                    <a:moveTo>
                      <a:pt x="1920" y="1"/>
                    </a:moveTo>
                    <a:lnTo>
                      <a:pt x="0" y="961"/>
                    </a:lnTo>
                    <a:lnTo>
                      <a:pt x="11172" y="884"/>
                    </a:lnTo>
                    <a:lnTo>
                      <a:pt x="128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9"/>
              <p:cNvSpPr/>
              <p:nvPr/>
            </p:nvSpPr>
            <p:spPr>
              <a:xfrm flipH="1">
                <a:off x="517877" y="-618621"/>
                <a:ext cx="1440872" cy="371613"/>
              </a:xfrm>
              <a:custGeom>
                <a:avLst/>
                <a:gdLst/>
                <a:ahLst/>
                <a:cxnLst/>
                <a:rect l="l" t="t" r="r" b="b"/>
                <a:pathLst>
                  <a:path w="12210" h="3149" extrusionOk="0">
                    <a:moveTo>
                      <a:pt x="1267" y="1"/>
                    </a:moveTo>
                    <a:lnTo>
                      <a:pt x="999" y="116"/>
                    </a:lnTo>
                    <a:lnTo>
                      <a:pt x="730" y="270"/>
                    </a:lnTo>
                    <a:lnTo>
                      <a:pt x="500" y="461"/>
                    </a:lnTo>
                    <a:lnTo>
                      <a:pt x="269" y="692"/>
                    </a:lnTo>
                    <a:lnTo>
                      <a:pt x="154" y="961"/>
                    </a:lnTo>
                    <a:lnTo>
                      <a:pt x="39" y="1268"/>
                    </a:lnTo>
                    <a:lnTo>
                      <a:pt x="0" y="1575"/>
                    </a:lnTo>
                    <a:lnTo>
                      <a:pt x="39" y="1882"/>
                    </a:lnTo>
                    <a:lnTo>
                      <a:pt x="154" y="2189"/>
                    </a:lnTo>
                    <a:lnTo>
                      <a:pt x="269" y="2458"/>
                    </a:lnTo>
                    <a:lnTo>
                      <a:pt x="500" y="2688"/>
                    </a:lnTo>
                    <a:lnTo>
                      <a:pt x="730" y="2880"/>
                    </a:lnTo>
                    <a:lnTo>
                      <a:pt x="999" y="3034"/>
                    </a:lnTo>
                    <a:lnTo>
                      <a:pt x="1267" y="3149"/>
                    </a:lnTo>
                    <a:lnTo>
                      <a:pt x="12209" y="3149"/>
                    </a:lnTo>
                    <a:lnTo>
                      <a:pt x="122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9"/>
              <p:cNvSpPr/>
              <p:nvPr/>
            </p:nvSpPr>
            <p:spPr>
              <a:xfrm flipH="1">
                <a:off x="517878" y="-577791"/>
                <a:ext cx="1377502" cy="290069"/>
              </a:xfrm>
              <a:custGeom>
                <a:avLst/>
                <a:gdLst/>
                <a:ahLst/>
                <a:cxnLst/>
                <a:rect l="l" t="t" r="r" b="b"/>
                <a:pathLst>
                  <a:path w="11673" h="2458" extrusionOk="0">
                    <a:moveTo>
                      <a:pt x="1229" y="0"/>
                    </a:moveTo>
                    <a:lnTo>
                      <a:pt x="999" y="39"/>
                    </a:lnTo>
                    <a:lnTo>
                      <a:pt x="769" y="77"/>
                    </a:lnTo>
                    <a:lnTo>
                      <a:pt x="538" y="192"/>
                    </a:lnTo>
                    <a:lnTo>
                      <a:pt x="385" y="346"/>
                    </a:lnTo>
                    <a:lnTo>
                      <a:pt x="231" y="538"/>
                    </a:lnTo>
                    <a:lnTo>
                      <a:pt x="116" y="768"/>
                    </a:lnTo>
                    <a:lnTo>
                      <a:pt x="39" y="998"/>
                    </a:lnTo>
                    <a:lnTo>
                      <a:pt x="1" y="1229"/>
                    </a:lnTo>
                    <a:lnTo>
                      <a:pt x="39" y="1459"/>
                    </a:lnTo>
                    <a:lnTo>
                      <a:pt x="116" y="1690"/>
                    </a:lnTo>
                    <a:lnTo>
                      <a:pt x="231" y="1920"/>
                    </a:lnTo>
                    <a:lnTo>
                      <a:pt x="385" y="2112"/>
                    </a:lnTo>
                    <a:lnTo>
                      <a:pt x="538" y="2265"/>
                    </a:lnTo>
                    <a:lnTo>
                      <a:pt x="769" y="2342"/>
                    </a:lnTo>
                    <a:lnTo>
                      <a:pt x="999" y="2419"/>
                    </a:lnTo>
                    <a:lnTo>
                      <a:pt x="1229" y="2457"/>
                    </a:lnTo>
                    <a:lnTo>
                      <a:pt x="11672" y="2457"/>
                    </a:lnTo>
                    <a:lnTo>
                      <a:pt x="1167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9"/>
              <p:cNvSpPr/>
              <p:nvPr/>
            </p:nvSpPr>
            <p:spPr>
              <a:xfrm flipH="1">
                <a:off x="323189" y="-722822"/>
                <a:ext cx="194830" cy="145152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230" extrusionOk="0">
                    <a:moveTo>
                      <a:pt x="1651" y="1"/>
                    </a:moveTo>
                    <a:lnTo>
                      <a:pt x="0" y="884"/>
                    </a:lnTo>
                    <a:lnTo>
                      <a:pt x="0" y="1229"/>
                    </a:lnTo>
                    <a:lnTo>
                      <a:pt x="1651" y="346"/>
                    </a:lnTo>
                    <a:lnTo>
                      <a:pt x="16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9"/>
              <p:cNvSpPr/>
              <p:nvPr/>
            </p:nvSpPr>
            <p:spPr>
              <a:xfrm flipH="1">
                <a:off x="323189" y="-387563"/>
                <a:ext cx="194830" cy="14055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191" extrusionOk="0">
                    <a:moveTo>
                      <a:pt x="1651" y="1"/>
                    </a:moveTo>
                    <a:lnTo>
                      <a:pt x="0" y="845"/>
                    </a:lnTo>
                    <a:lnTo>
                      <a:pt x="0" y="1191"/>
                    </a:lnTo>
                    <a:lnTo>
                      <a:pt x="1651" y="346"/>
                    </a:lnTo>
                    <a:lnTo>
                      <a:pt x="16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9"/>
              <p:cNvSpPr/>
              <p:nvPr/>
            </p:nvSpPr>
            <p:spPr>
              <a:xfrm flipH="1">
                <a:off x="345847" y="-668420"/>
                <a:ext cx="172173" cy="380700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3226" extrusionOk="0">
                    <a:moveTo>
                      <a:pt x="1459" y="0"/>
                    </a:moveTo>
                    <a:lnTo>
                      <a:pt x="0" y="768"/>
                    </a:lnTo>
                    <a:lnTo>
                      <a:pt x="0" y="3225"/>
                    </a:lnTo>
                    <a:lnTo>
                      <a:pt x="1459" y="2458"/>
                    </a:lnTo>
                    <a:lnTo>
                      <a:pt x="14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9"/>
              <p:cNvSpPr/>
              <p:nvPr/>
            </p:nvSpPr>
            <p:spPr>
              <a:xfrm flipH="1">
                <a:off x="1510089" y="-491764"/>
                <a:ext cx="172291" cy="163208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383" extrusionOk="0">
                    <a:moveTo>
                      <a:pt x="0" y="1"/>
                    </a:moveTo>
                    <a:lnTo>
                      <a:pt x="0" y="1383"/>
                    </a:lnTo>
                    <a:lnTo>
                      <a:pt x="730" y="1152"/>
                    </a:lnTo>
                    <a:lnTo>
                      <a:pt x="1459" y="1344"/>
                    </a:lnTo>
                    <a:lnTo>
                      <a:pt x="145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9"/>
              <p:cNvSpPr/>
              <p:nvPr/>
            </p:nvSpPr>
            <p:spPr>
              <a:xfrm flipH="1">
                <a:off x="717320" y="-441847"/>
                <a:ext cx="647979" cy="18174"/>
              </a:xfrm>
              <a:custGeom>
                <a:avLst/>
                <a:gdLst/>
                <a:ahLst/>
                <a:cxnLst/>
                <a:rect l="l" t="t" r="r" b="b"/>
                <a:pathLst>
                  <a:path w="5491" h="154" extrusionOk="0">
                    <a:moveTo>
                      <a:pt x="1383" y="0"/>
                    </a:moveTo>
                    <a:lnTo>
                      <a:pt x="1" y="77"/>
                    </a:lnTo>
                    <a:lnTo>
                      <a:pt x="1383" y="115"/>
                    </a:lnTo>
                    <a:lnTo>
                      <a:pt x="2727" y="154"/>
                    </a:lnTo>
                    <a:lnTo>
                      <a:pt x="4109" y="115"/>
                    </a:lnTo>
                    <a:lnTo>
                      <a:pt x="5491" y="77"/>
                    </a:lnTo>
                    <a:lnTo>
                      <a:pt x="4109" y="0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9"/>
              <p:cNvSpPr/>
              <p:nvPr/>
            </p:nvSpPr>
            <p:spPr>
              <a:xfrm flipH="1">
                <a:off x="325266" y="-722376"/>
                <a:ext cx="1513210" cy="113408"/>
              </a:xfrm>
              <a:custGeom>
                <a:avLst/>
                <a:gdLst/>
                <a:ahLst/>
                <a:cxnLst/>
                <a:rect l="l" t="t" r="r" b="b"/>
                <a:pathLst>
                  <a:path w="12823" h="961" extrusionOk="0">
                    <a:moveTo>
                      <a:pt x="1920" y="1"/>
                    </a:moveTo>
                    <a:lnTo>
                      <a:pt x="0" y="961"/>
                    </a:lnTo>
                    <a:lnTo>
                      <a:pt x="11172" y="884"/>
                    </a:lnTo>
                    <a:lnTo>
                      <a:pt x="12823" y="1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39"/>
            <p:cNvGrpSpPr/>
            <p:nvPr/>
          </p:nvGrpSpPr>
          <p:grpSpPr>
            <a:xfrm>
              <a:off x="8564075" y="2671566"/>
              <a:ext cx="1938977" cy="567873"/>
              <a:chOff x="9279275" y="3310128"/>
              <a:chExt cx="1938977" cy="567873"/>
            </a:xfrm>
          </p:grpSpPr>
          <p:sp>
            <p:nvSpPr>
              <p:cNvPr id="437" name="Google Shape;437;p39"/>
              <p:cNvSpPr/>
              <p:nvPr/>
            </p:nvSpPr>
            <p:spPr>
              <a:xfrm flipH="1">
                <a:off x="9279275" y="3313969"/>
                <a:ext cx="1793906" cy="134434"/>
              </a:xfrm>
              <a:custGeom>
                <a:avLst/>
                <a:gdLst/>
                <a:ahLst/>
                <a:cxnLst/>
                <a:rect l="l" t="t" r="r" b="b"/>
                <a:pathLst>
                  <a:path w="12823" h="961" extrusionOk="0">
                    <a:moveTo>
                      <a:pt x="1920" y="1"/>
                    </a:moveTo>
                    <a:lnTo>
                      <a:pt x="0" y="961"/>
                    </a:lnTo>
                    <a:lnTo>
                      <a:pt x="11172" y="884"/>
                    </a:lnTo>
                    <a:lnTo>
                      <a:pt x="1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9"/>
              <p:cNvSpPr/>
              <p:nvPr/>
            </p:nvSpPr>
            <p:spPr>
              <a:xfrm flipH="1">
                <a:off x="9510104" y="3437488"/>
                <a:ext cx="1708148" cy="440514"/>
              </a:xfrm>
              <a:custGeom>
                <a:avLst/>
                <a:gdLst/>
                <a:ahLst/>
                <a:cxnLst/>
                <a:rect l="l" t="t" r="r" b="b"/>
                <a:pathLst>
                  <a:path w="12210" h="3149" extrusionOk="0">
                    <a:moveTo>
                      <a:pt x="1267" y="1"/>
                    </a:moveTo>
                    <a:lnTo>
                      <a:pt x="999" y="116"/>
                    </a:lnTo>
                    <a:lnTo>
                      <a:pt x="730" y="270"/>
                    </a:lnTo>
                    <a:lnTo>
                      <a:pt x="500" y="461"/>
                    </a:lnTo>
                    <a:lnTo>
                      <a:pt x="269" y="692"/>
                    </a:lnTo>
                    <a:lnTo>
                      <a:pt x="154" y="961"/>
                    </a:lnTo>
                    <a:lnTo>
                      <a:pt x="39" y="1268"/>
                    </a:lnTo>
                    <a:lnTo>
                      <a:pt x="0" y="1575"/>
                    </a:lnTo>
                    <a:lnTo>
                      <a:pt x="39" y="1882"/>
                    </a:lnTo>
                    <a:lnTo>
                      <a:pt x="154" y="2189"/>
                    </a:lnTo>
                    <a:lnTo>
                      <a:pt x="269" y="2458"/>
                    </a:lnTo>
                    <a:lnTo>
                      <a:pt x="500" y="2688"/>
                    </a:lnTo>
                    <a:lnTo>
                      <a:pt x="730" y="2880"/>
                    </a:lnTo>
                    <a:lnTo>
                      <a:pt x="999" y="3034"/>
                    </a:lnTo>
                    <a:lnTo>
                      <a:pt x="1267" y="3149"/>
                    </a:lnTo>
                    <a:lnTo>
                      <a:pt x="12209" y="3149"/>
                    </a:lnTo>
                    <a:lnTo>
                      <a:pt x="122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9"/>
              <p:cNvSpPr/>
              <p:nvPr/>
            </p:nvSpPr>
            <p:spPr>
              <a:xfrm flipH="1">
                <a:off x="9510105" y="3485888"/>
                <a:ext cx="1633024" cy="343850"/>
              </a:xfrm>
              <a:custGeom>
                <a:avLst/>
                <a:gdLst/>
                <a:ahLst/>
                <a:cxnLst/>
                <a:rect l="l" t="t" r="r" b="b"/>
                <a:pathLst>
                  <a:path w="11673" h="2458" extrusionOk="0">
                    <a:moveTo>
                      <a:pt x="1229" y="0"/>
                    </a:moveTo>
                    <a:lnTo>
                      <a:pt x="999" y="39"/>
                    </a:lnTo>
                    <a:lnTo>
                      <a:pt x="769" y="77"/>
                    </a:lnTo>
                    <a:lnTo>
                      <a:pt x="538" y="192"/>
                    </a:lnTo>
                    <a:lnTo>
                      <a:pt x="385" y="346"/>
                    </a:lnTo>
                    <a:lnTo>
                      <a:pt x="231" y="538"/>
                    </a:lnTo>
                    <a:lnTo>
                      <a:pt x="116" y="768"/>
                    </a:lnTo>
                    <a:lnTo>
                      <a:pt x="39" y="998"/>
                    </a:lnTo>
                    <a:lnTo>
                      <a:pt x="1" y="1229"/>
                    </a:lnTo>
                    <a:lnTo>
                      <a:pt x="39" y="1459"/>
                    </a:lnTo>
                    <a:lnTo>
                      <a:pt x="116" y="1690"/>
                    </a:lnTo>
                    <a:lnTo>
                      <a:pt x="231" y="1920"/>
                    </a:lnTo>
                    <a:lnTo>
                      <a:pt x="385" y="2112"/>
                    </a:lnTo>
                    <a:lnTo>
                      <a:pt x="538" y="2265"/>
                    </a:lnTo>
                    <a:lnTo>
                      <a:pt x="769" y="2342"/>
                    </a:lnTo>
                    <a:lnTo>
                      <a:pt x="999" y="2419"/>
                    </a:lnTo>
                    <a:lnTo>
                      <a:pt x="1229" y="2457"/>
                    </a:lnTo>
                    <a:lnTo>
                      <a:pt x="11672" y="2457"/>
                    </a:lnTo>
                    <a:lnTo>
                      <a:pt x="1167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9"/>
              <p:cNvSpPr/>
              <p:nvPr/>
            </p:nvSpPr>
            <p:spPr>
              <a:xfrm flipH="1">
                <a:off x="9279297" y="3313969"/>
                <a:ext cx="230971" cy="17206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230" extrusionOk="0">
                    <a:moveTo>
                      <a:pt x="1651" y="1"/>
                    </a:moveTo>
                    <a:lnTo>
                      <a:pt x="0" y="884"/>
                    </a:lnTo>
                    <a:lnTo>
                      <a:pt x="0" y="1229"/>
                    </a:lnTo>
                    <a:lnTo>
                      <a:pt x="1651" y="346"/>
                    </a:lnTo>
                    <a:lnTo>
                      <a:pt x="16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9"/>
              <p:cNvSpPr/>
              <p:nvPr/>
            </p:nvSpPr>
            <p:spPr>
              <a:xfrm flipH="1">
                <a:off x="9279297" y="3711384"/>
                <a:ext cx="230971" cy="166609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191" extrusionOk="0">
                    <a:moveTo>
                      <a:pt x="1651" y="1"/>
                    </a:moveTo>
                    <a:lnTo>
                      <a:pt x="0" y="845"/>
                    </a:lnTo>
                    <a:lnTo>
                      <a:pt x="0" y="1191"/>
                    </a:lnTo>
                    <a:lnTo>
                      <a:pt x="1651" y="346"/>
                    </a:lnTo>
                    <a:lnTo>
                      <a:pt x="16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9"/>
              <p:cNvSpPr/>
              <p:nvPr/>
            </p:nvSpPr>
            <p:spPr>
              <a:xfrm flipH="1">
                <a:off x="9306157" y="3378456"/>
                <a:ext cx="204110" cy="45128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3226" extrusionOk="0">
                    <a:moveTo>
                      <a:pt x="1459" y="0"/>
                    </a:moveTo>
                    <a:lnTo>
                      <a:pt x="0" y="768"/>
                    </a:lnTo>
                    <a:lnTo>
                      <a:pt x="0" y="3225"/>
                    </a:lnTo>
                    <a:lnTo>
                      <a:pt x="1459" y="2458"/>
                    </a:lnTo>
                    <a:lnTo>
                      <a:pt x="14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9"/>
              <p:cNvSpPr/>
              <p:nvPr/>
            </p:nvSpPr>
            <p:spPr>
              <a:xfrm flipH="1">
                <a:off x="10686366" y="3587865"/>
                <a:ext cx="204250" cy="193468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383" extrusionOk="0">
                    <a:moveTo>
                      <a:pt x="0" y="1"/>
                    </a:moveTo>
                    <a:lnTo>
                      <a:pt x="0" y="1383"/>
                    </a:lnTo>
                    <a:lnTo>
                      <a:pt x="730" y="1152"/>
                    </a:lnTo>
                    <a:lnTo>
                      <a:pt x="1459" y="1344"/>
                    </a:lnTo>
                    <a:lnTo>
                      <a:pt x="14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9"/>
              <p:cNvSpPr/>
              <p:nvPr/>
            </p:nvSpPr>
            <p:spPr>
              <a:xfrm flipH="1">
                <a:off x="9746540" y="3647037"/>
                <a:ext cx="768177" cy="21543"/>
              </a:xfrm>
              <a:custGeom>
                <a:avLst/>
                <a:gdLst/>
                <a:ahLst/>
                <a:cxnLst/>
                <a:rect l="l" t="t" r="r" b="b"/>
                <a:pathLst>
                  <a:path w="5491" h="154" extrusionOk="0">
                    <a:moveTo>
                      <a:pt x="1383" y="0"/>
                    </a:moveTo>
                    <a:lnTo>
                      <a:pt x="1" y="77"/>
                    </a:lnTo>
                    <a:lnTo>
                      <a:pt x="1383" y="115"/>
                    </a:lnTo>
                    <a:lnTo>
                      <a:pt x="2727" y="154"/>
                    </a:lnTo>
                    <a:lnTo>
                      <a:pt x="4109" y="115"/>
                    </a:lnTo>
                    <a:lnTo>
                      <a:pt x="5491" y="77"/>
                    </a:lnTo>
                    <a:lnTo>
                      <a:pt x="4109" y="0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9"/>
              <p:cNvSpPr/>
              <p:nvPr/>
            </p:nvSpPr>
            <p:spPr>
              <a:xfrm flipH="1">
                <a:off x="9281764" y="3310128"/>
                <a:ext cx="1793906" cy="134434"/>
              </a:xfrm>
              <a:custGeom>
                <a:avLst/>
                <a:gdLst/>
                <a:ahLst/>
                <a:cxnLst/>
                <a:rect l="l" t="t" r="r" b="b"/>
                <a:pathLst>
                  <a:path w="12823" h="961" extrusionOk="0">
                    <a:moveTo>
                      <a:pt x="1920" y="1"/>
                    </a:moveTo>
                    <a:lnTo>
                      <a:pt x="0" y="961"/>
                    </a:lnTo>
                    <a:lnTo>
                      <a:pt x="11172" y="884"/>
                    </a:lnTo>
                    <a:lnTo>
                      <a:pt x="12823" y="1"/>
                    </a:lnTo>
                    <a:close/>
                  </a:path>
                </a:pathLst>
              </a:custGeom>
              <a:solidFill>
                <a:srgbClr val="144356">
                  <a:alpha val="37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6" name="Google Shape;446;p39"/>
            <p:cNvGrpSpPr/>
            <p:nvPr/>
          </p:nvGrpSpPr>
          <p:grpSpPr>
            <a:xfrm flipH="1">
              <a:off x="8807348" y="2162837"/>
              <a:ext cx="2008717" cy="584292"/>
              <a:chOff x="3581728" y="2781311"/>
              <a:chExt cx="2399614" cy="698078"/>
            </a:xfrm>
          </p:grpSpPr>
          <p:sp>
            <p:nvSpPr>
              <p:cNvPr id="447" name="Google Shape;447;p39"/>
              <p:cNvSpPr/>
              <p:nvPr/>
            </p:nvSpPr>
            <p:spPr>
              <a:xfrm>
                <a:off x="3761264" y="2781311"/>
                <a:ext cx="2220078" cy="166383"/>
              </a:xfrm>
              <a:custGeom>
                <a:avLst/>
                <a:gdLst/>
                <a:ahLst/>
                <a:cxnLst/>
                <a:rect l="l" t="t" r="r" b="b"/>
                <a:pathLst>
                  <a:path w="12823" h="961" extrusionOk="0">
                    <a:moveTo>
                      <a:pt x="1920" y="1"/>
                    </a:moveTo>
                    <a:lnTo>
                      <a:pt x="0" y="961"/>
                    </a:lnTo>
                    <a:lnTo>
                      <a:pt x="11172" y="884"/>
                    </a:lnTo>
                    <a:lnTo>
                      <a:pt x="12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9"/>
              <p:cNvSpPr/>
              <p:nvPr/>
            </p:nvSpPr>
            <p:spPr>
              <a:xfrm>
                <a:off x="3581728" y="2934187"/>
                <a:ext cx="2113948" cy="545202"/>
              </a:xfrm>
              <a:custGeom>
                <a:avLst/>
                <a:gdLst/>
                <a:ahLst/>
                <a:cxnLst/>
                <a:rect l="l" t="t" r="r" b="b"/>
                <a:pathLst>
                  <a:path w="12210" h="3149" extrusionOk="0">
                    <a:moveTo>
                      <a:pt x="1267" y="1"/>
                    </a:moveTo>
                    <a:lnTo>
                      <a:pt x="999" y="116"/>
                    </a:lnTo>
                    <a:lnTo>
                      <a:pt x="730" y="270"/>
                    </a:lnTo>
                    <a:lnTo>
                      <a:pt x="500" y="461"/>
                    </a:lnTo>
                    <a:lnTo>
                      <a:pt x="269" y="692"/>
                    </a:lnTo>
                    <a:lnTo>
                      <a:pt x="154" y="961"/>
                    </a:lnTo>
                    <a:lnTo>
                      <a:pt x="39" y="1268"/>
                    </a:lnTo>
                    <a:lnTo>
                      <a:pt x="0" y="1575"/>
                    </a:lnTo>
                    <a:lnTo>
                      <a:pt x="39" y="1882"/>
                    </a:lnTo>
                    <a:lnTo>
                      <a:pt x="154" y="2189"/>
                    </a:lnTo>
                    <a:lnTo>
                      <a:pt x="269" y="2458"/>
                    </a:lnTo>
                    <a:lnTo>
                      <a:pt x="500" y="2688"/>
                    </a:lnTo>
                    <a:lnTo>
                      <a:pt x="730" y="2880"/>
                    </a:lnTo>
                    <a:lnTo>
                      <a:pt x="999" y="3034"/>
                    </a:lnTo>
                    <a:lnTo>
                      <a:pt x="1267" y="3149"/>
                    </a:lnTo>
                    <a:lnTo>
                      <a:pt x="12209" y="3149"/>
                    </a:lnTo>
                    <a:lnTo>
                      <a:pt x="122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9"/>
              <p:cNvSpPr/>
              <p:nvPr/>
            </p:nvSpPr>
            <p:spPr>
              <a:xfrm>
                <a:off x="3674699" y="2994091"/>
                <a:ext cx="2020976" cy="425566"/>
              </a:xfrm>
              <a:custGeom>
                <a:avLst/>
                <a:gdLst/>
                <a:ahLst/>
                <a:cxnLst/>
                <a:rect l="l" t="t" r="r" b="b"/>
                <a:pathLst>
                  <a:path w="11673" h="2458" extrusionOk="0">
                    <a:moveTo>
                      <a:pt x="1229" y="0"/>
                    </a:moveTo>
                    <a:lnTo>
                      <a:pt x="999" y="39"/>
                    </a:lnTo>
                    <a:lnTo>
                      <a:pt x="769" y="77"/>
                    </a:lnTo>
                    <a:lnTo>
                      <a:pt x="538" y="192"/>
                    </a:lnTo>
                    <a:lnTo>
                      <a:pt x="385" y="346"/>
                    </a:lnTo>
                    <a:lnTo>
                      <a:pt x="231" y="538"/>
                    </a:lnTo>
                    <a:lnTo>
                      <a:pt x="116" y="768"/>
                    </a:lnTo>
                    <a:lnTo>
                      <a:pt x="39" y="998"/>
                    </a:lnTo>
                    <a:lnTo>
                      <a:pt x="1" y="1229"/>
                    </a:lnTo>
                    <a:lnTo>
                      <a:pt x="39" y="1459"/>
                    </a:lnTo>
                    <a:lnTo>
                      <a:pt x="116" y="1690"/>
                    </a:lnTo>
                    <a:lnTo>
                      <a:pt x="231" y="1920"/>
                    </a:lnTo>
                    <a:lnTo>
                      <a:pt x="385" y="2112"/>
                    </a:lnTo>
                    <a:lnTo>
                      <a:pt x="538" y="2265"/>
                    </a:lnTo>
                    <a:lnTo>
                      <a:pt x="769" y="2342"/>
                    </a:lnTo>
                    <a:lnTo>
                      <a:pt x="999" y="2419"/>
                    </a:lnTo>
                    <a:lnTo>
                      <a:pt x="1229" y="2457"/>
                    </a:lnTo>
                    <a:lnTo>
                      <a:pt x="11672" y="2457"/>
                    </a:lnTo>
                    <a:lnTo>
                      <a:pt x="1167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9"/>
              <p:cNvSpPr/>
              <p:nvPr/>
            </p:nvSpPr>
            <p:spPr>
              <a:xfrm>
                <a:off x="5695474" y="2781311"/>
                <a:ext cx="285842" cy="212956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230" extrusionOk="0">
                    <a:moveTo>
                      <a:pt x="1651" y="1"/>
                    </a:moveTo>
                    <a:lnTo>
                      <a:pt x="0" y="884"/>
                    </a:lnTo>
                    <a:lnTo>
                      <a:pt x="0" y="1229"/>
                    </a:lnTo>
                    <a:lnTo>
                      <a:pt x="1651" y="346"/>
                    </a:lnTo>
                    <a:lnTo>
                      <a:pt x="16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9"/>
              <p:cNvSpPr/>
              <p:nvPr/>
            </p:nvSpPr>
            <p:spPr>
              <a:xfrm>
                <a:off x="5695474" y="3273181"/>
                <a:ext cx="285842" cy="206204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191" extrusionOk="0">
                    <a:moveTo>
                      <a:pt x="1651" y="1"/>
                    </a:moveTo>
                    <a:lnTo>
                      <a:pt x="0" y="845"/>
                    </a:lnTo>
                    <a:lnTo>
                      <a:pt x="0" y="1191"/>
                    </a:lnTo>
                    <a:lnTo>
                      <a:pt x="1651" y="346"/>
                    </a:lnTo>
                    <a:lnTo>
                      <a:pt x="16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9"/>
              <p:cNvSpPr/>
              <p:nvPr/>
            </p:nvSpPr>
            <p:spPr>
              <a:xfrm>
                <a:off x="5695474" y="2861125"/>
                <a:ext cx="252600" cy="55853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3226" extrusionOk="0">
                    <a:moveTo>
                      <a:pt x="1459" y="0"/>
                    </a:moveTo>
                    <a:lnTo>
                      <a:pt x="0" y="768"/>
                    </a:lnTo>
                    <a:lnTo>
                      <a:pt x="0" y="3225"/>
                    </a:lnTo>
                    <a:lnTo>
                      <a:pt x="1459" y="2458"/>
                    </a:lnTo>
                    <a:lnTo>
                      <a:pt x="14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9"/>
              <p:cNvSpPr/>
              <p:nvPr/>
            </p:nvSpPr>
            <p:spPr>
              <a:xfrm>
                <a:off x="3987199" y="3120304"/>
                <a:ext cx="252773" cy="239446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383" extrusionOk="0">
                    <a:moveTo>
                      <a:pt x="0" y="1"/>
                    </a:moveTo>
                    <a:lnTo>
                      <a:pt x="0" y="1383"/>
                    </a:lnTo>
                    <a:lnTo>
                      <a:pt x="730" y="1152"/>
                    </a:lnTo>
                    <a:lnTo>
                      <a:pt x="1459" y="1344"/>
                    </a:lnTo>
                    <a:lnTo>
                      <a:pt x="145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9"/>
              <p:cNvSpPr/>
              <p:nvPr/>
            </p:nvSpPr>
            <p:spPr>
              <a:xfrm>
                <a:off x="4452400" y="3193540"/>
                <a:ext cx="950671" cy="26663"/>
              </a:xfrm>
              <a:custGeom>
                <a:avLst/>
                <a:gdLst/>
                <a:ahLst/>
                <a:cxnLst/>
                <a:rect l="l" t="t" r="r" b="b"/>
                <a:pathLst>
                  <a:path w="5491" h="154" extrusionOk="0">
                    <a:moveTo>
                      <a:pt x="1383" y="0"/>
                    </a:moveTo>
                    <a:lnTo>
                      <a:pt x="1" y="77"/>
                    </a:lnTo>
                    <a:lnTo>
                      <a:pt x="1383" y="115"/>
                    </a:lnTo>
                    <a:lnTo>
                      <a:pt x="2727" y="154"/>
                    </a:lnTo>
                    <a:lnTo>
                      <a:pt x="4109" y="115"/>
                    </a:lnTo>
                    <a:lnTo>
                      <a:pt x="5491" y="77"/>
                    </a:lnTo>
                    <a:lnTo>
                      <a:pt x="4109" y="0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9"/>
              <p:cNvSpPr/>
              <p:nvPr/>
            </p:nvSpPr>
            <p:spPr>
              <a:xfrm>
                <a:off x="3758184" y="2781311"/>
                <a:ext cx="2220078" cy="166383"/>
              </a:xfrm>
              <a:custGeom>
                <a:avLst/>
                <a:gdLst/>
                <a:ahLst/>
                <a:cxnLst/>
                <a:rect l="l" t="t" r="r" b="b"/>
                <a:pathLst>
                  <a:path w="12823" h="961" extrusionOk="0">
                    <a:moveTo>
                      <a:pt x="1920" y="1"/>
                    </a:moveTo>
                    <a:lnTo>
                      <a:pt x="0" y="961"/>
                    </a:lnTo>
                    <a:lnTo>
                      <a:pt x="11172" y="884"/>
                    </a:lnTo>
                    <a:lnTo>
                      <a:pt x="12823" y="1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6" name="Google Shape;456;p39"/>
          <p:cNvGrpSpPr/>
          <p:nvPr/>
        </p:nvGrpSpPr>
        <p:grpSpPr>
          <a:xfrm>
            <a:off x="5838948" y="3149206"/>
            <a:ext cx="1678768" cy="1455055"/>
            <a:chOff x="4218790" y="1468917"/>
            <a:chExt cx="1899918" cy="1646735"/>
          </a:xfrm>
        </p:grpSpPr>
        <p:sp>
          <p:nvSpPr>
            <p:cNvPr id="457" name="Google Shape;457;p39"/>
            <p:cNvSpPr/>
            <p:nvPr/>
          </p:nvSpPr>
          <p:spPr>
            <a:xfrm>
              <a:off x="5753878" y="2949589"/>
              <a:ext cx="364830" cy="147032"/>
            </a:xfrm>
            <a:custGeom>
              <a:avLst/>
              <a:gdLst/>
              <a:ahLst/>
              <a:cxnLst/>
              <a:rect l="l" t="t" r="r" b="b"/>
              <a:pathLst>
                <a:path w="5176" h="2086" extrusionOk="0">
                  <a:moveTo>
                    <a:pt x="2781" y="0"/>
                  </a:moveTo>
                  <a:lnTo>
                    <a:pt x="2202" y="39"/>
                  </a:lnTo>
                  <a:lnTo>
                    <a:pt x="1738" y="78"/>
                  </a:lnTo>
                  <a:lnTo>
                    <a:pt x="928" y="193"/>
                  </a:lnTo>
                  <a:lnTo>
                    <a:pt x="426" y="348"/>
                  </a:lnTo>
                  <a:lnTo>
                    <a:pt x="232" y="387"/>
                  </a:lnTo>
                  <a:lnTo>
                    <a:pt x="194" y="580"/>
                  </a:lnTo>
                  <a:lnTo>
                    <a:pt x="78" y="1004"/>
                  </a:lnTo>
                  <a:lnTo>
                    <a:pt x="39" y="1545"/>
                  </a:lnTo>
                  <a:lnTo>
                    <a:pt x="1" y="1854"/>
                  </a:lnTo>
                  <a:lnTo>
                    <a:pt x="39" y="2086"/>
                  </a:lnTo>
                  <a:lnTo>
                    <a:pt x="5175" y="2086"/>
                  </a:lnTo>
                  <a:lnTo>
                    <a:pt x="5175" y="1815"/>
                  </a:lnTo>
                  <a:lnTo>
                    <a:pt x="5059" y="1506"/>
                  </a:lnTo>
                  <a:lnTo>
                    <a:pt x="4905" y="1120"/>
                  </a:lnTo>
                  <a:lnTo>
                    <a:pt x="4789" y="927"/>
                  </a:lnTo>
                  <a:lnTo>
                    <a:pt x="4635" y="773"/>
                  </a:lnTo>
                  <a:lnTo>
                    <a:pt x="4441" y="580"/>
                  </a:lnTo>
                  <a:lnTo>
                    <a:pt x="4171" y="425"/>
                  </a:lnTo>
                  <a:lnTo>
                    <a:pt x="3901" y="271"/>
                  </a:lnTo>
                  <a:lnTo>
                    <a:pt x="3592" y="155"/>
                  </a:lnTo>
                  <a:lnTo>
                    <a:pt x="3206" y="39"/>
                  </a:lnTo>
                  <a:lnTo>
                    <a:pt x="27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5732098" y="2878822"/>
              <a:ext cx="217869" cy="98045"/>
            </a:xfrm>
            <a:custGeom>
              <a:avLst/>
              <a:gdLst/>
              <a:ahLst/>
              <a:cxnLst/>
              <a:rect l="l" t="t" r="r" b="b"/>
              <a:pathLst>
                <a:path w="3091" h="1391" extrusionOk="0">
                  <a:moveTo>
                    <a:pt x="2549" y="0"/>
                  </a:moveTo>
                  <a:lnTo>
                    <a:pt x="1" y="387"/>
                  </a:lnTo>
                  <a:lnTo>
                    <a:pt x="541" y="1391"/>
                  </a:lnTo>
                  <a:lnTo>
                    <a:pt x="1352" y="1391"/>
                  </a:lnTo>
                  <a:lnTo>
                    <a:pt x="1777" y="1313"/>
                  </a:lnTo>
                  <a:lnTo>
                    <a:pt x="2163" y="1236"/>
                  </a:lnTo>
                  <a:lnTo>
                    <a:pt x="2820" y="1082"/>
                  </a:lnTo>
                  <a:lnTo>
                    <a:pt x="3090" y="1004"/>
                  </a:lnTo>
                  <a:lnTo>
                    <a:pt x="2549" y="0"/>
                  </a:lnTo>
                  <a:close/>
                </a:path>
              </a:pathLst>
            </a:custGeom>
            <a:solidFill>
              <a:srgbClr val="DB7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950986" y="2271879"/>
              <a:ext cx="1037046" cy="664180"/>
            </a:xfrm>
            <a:custGeom>
              <a:avLst/>
              <a:gdLst/>
              <a:ahLst/>
              <a:cxnLst/>
              <a:rect l="l" t="t" r="r" b="b"/>
              <a:pathLst>
                <a:path w="14713" h="9423" extrusionOk="0">
                  <a:moveTo>
                    <a:pt x="8418" y="0"/>
                  </a:moveTo>
                  <a:lnTo>
                    <a:pt x="8187" y="39"/>
                  </a:lnTo>
                  <a:lnTo>
                    <a:pt x="7916" y="78"/>
                  </a:lnTo>
                  <a:lnTo>
                    <a:pt x="7453" y="309"/>
                  </a:lnTo>
                  <a:lnTo>
                    <a:pt x="6874" y="618"/>
                  </a:lnTo>
                  <a:lnTo>
                    <a:pt x="5677" y="1390"/>
                  </a:lnTo>
                  <a:lnTo>
                    <a:pt x="4364" y="2279"/>
                  </a:lnTo>
                  <a:lnTo>
                    <a:pt x="3051" y="3205"/>
                  </a:lnTo>
                  <a:lnTo>
                    <a:pt x="889" y="4827"/>
                  </a:lnTo>
                  <a:lnTo>
                    <a:pt x="0" y="5522"/>
                  </a:lnTo>
                  <a:lnTo>
                    <a:pt x="116" y="5831"/>
                  </a:lnTo>
                  <a:lnTo>
                    <a:pt x="271" y="6140"/>
                  </a:lnTo>
                  <a:lnTo>
                    <a:pt x="464" y="6449"/>
                  </a:lnTo>
                  <a:lnTo>
                    <a:pt x="734" y="6719"/>
                  </a:lnTo>
                  <a:lnTo>
                    <a:pt x="1004" y="6990"/>
                  </a:lnTo>
                  <a:lnTo>
                    <a:pt x="1313" y="7221"/>
                  </a:lnTo>
                  <a:lnTo>
                    <a:pt x="2008" y="7685"/>
                  </a:lnTo>
                  <a:lnTo>
                    <a:pt x="2626" y="8071"/>
                  </a:lnTo>
                  <a:lnTo>
                    <a:pt x="3205" y="8341"/>
                  </a:lnTo>
                  <a:lnTo>
                    <a:pt x="3707" y="8573"/>
                  </a:lnTo>
                  <a:lnTo>
                    <a:pt x="8071" y="5406"/>
                  </a:lnTo>
                  <a:lnTo>
                    <a:pt x="10928" y="9422"/>
                  </a:lnTo>
                  <a:lnTo>
                    <a:pt x="11701" y="9384"/>
                  </a:lnTo>
                  <a:lnTo>
                    <a:pt x="12396" y="9268"/>
                  </a:lnTo>
                  <a:lnTo>
                    <a:pt x="13052" y="9075"/>
                  </a:lnTo>
                  <a:lnTo>
                    <a:pt x="13593" y="8882"/>
                  </a:lnTo>
                  <a:lnTo>
                    <a:pt x="14056" y="8689"/>
                  </a:lnTo>
                  <a:lnTo>
                    <a:pt x="14404" y="8534"/>
                  </a:lnTo>
                  <a:lnTo>
                    <a:pt x="14713" y="8341"/>
                  </a:lnTo>
                  <a:lnTo>
                    <a:pt x="14520" y="7955"/>
                  </a:lnTo>
                  <a:lnTo>
                    <a:pt x="13979" y="6912"/>
                  </a:lnTo>
                  <a:lnTo>
                    <a:pt x="13207" y="5484"/>
                  </a:lnTo>
                  <a:lnTo>
                    <a:pt x="12743" y="4673"/>
                  </a:lnTo>
                  <a:lnTo>
                    <a:pt x="12241" y="3823"/>
                  </a:lnTo>
                  <a:lnTo>
                    <a:pt x="11701" y="3012"/>
                  </a:lnTo>
                  <a:lnTo>
                    <a:pt x="11160" y="2240"/>
                  </a:lnTo>
                  <a:lnTo>
                    <a:pt x="10581" y="1545"/>
                  </a:lnTo>
                  <a:lnTo>
                    <a:pt x="10040" y="927"/>
                  </a:lnTo>
                  <a:lnTo>
                    <a:pt x="9731" y="695"/>
                  </a:lnTo>
                  <a:lnTo>
                    <a:pt x="9461" y="464"/>
                  </a:lnTo>
                  <a:lnTo>
                    <a:pt x="9191" y="271"/>
                  </a:lnTo>
                  <a:lnTo>
                    <a:pt x="8920" y="155"/>
                  </a:lnTo>
                  <a:lnTo>
                    <a:pt x="8650" y="39"/>
                  </a:lnTo>
                  <a:lnTo>
                    <a:pt x="84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</a:t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950986" y="2271879"/>
              <a:ext cx="1037046" cy="664180"/>
            </a:xfrm>
            <a:custGeom>
              <a:avLst/>
              <a:gdLst/>
              <a:ahLst/>
              <a:cxnLst/>
              <a:rect l="l" t="t" r="r" b="b"/>
              <a:pathLst>
                <a:path w="14713" h="9423" fill="none" extrusionOk="0">
                  <a:moveTo>
                    <a:pt x="0" y="5522"/>
                  </a:moveTo>
                  <a:lnTo>
                    <a:pt x="0" y="5522"/>
                  </a:lnTo>
                  <a:lnTo>
                    <a:pt x="889" y="4827"/>
                  </a:lnTo>
                  <a:lnTo>
                    <a:pt x="3051" y="3205"/>
                  </a:lnTo>
                  <a:lnTo>
                    <a:pt x="4364" y="2279"/>
                  </a:lnTo>
                  <a:lnTo>
                    <a:pt x="5677" y="1390"/>
                  </a:lnTo>
                  <a:lnTo>
                    <a:pt x="6874" y="618"/>
                  </a:lnTo>
                  <a:lnTo>
                    <a:pt x="7453" y="309"/>
                  </a:lnTo>
                  <a:lnTo>
                    <a:pt x="7916" y="78"/>
                  </a:lnTo>
                  <a:lnTo>
                    <a:pt x="7916" y="78"/>
                  </a:lnTo>
                  <a:lnTo>
                    <a:pt x="8187" y="39"/>
                  </a:lnTo>
                  <a:lnTo>
                    <a:pt x="8418" y="0"/>
                  </a:lnTo>
                  <a:lnTo>
                    <a:pt x="8650" y="39"/>
                  </a:lnTo>
                  <a:lnTo>
                    <a:pt x="8920" y="155"/>
                  </a:lnTo>
                  <a:lnTo>
                    <a:pt x="9191" y="271"/>
                  </a:lnTo>
                  <a:lnTo>
                    <a:pt x="9461" y="464"/>
                  </a:lnTo>
                  <a:lnTo>
                    <a:pt x="9731" y="695"/>
                  </a:lnTo>
                  <a:lnTo>
                    <a:pt x="10040" y="927"/>
                  </a:lnTo>
                  <a:lnTo>
                    <a:pt x="10581" y="1545"/>
                  </a:lnTo>
                  <a:lnTo>
                    <a:pt x="11160" y="2240"/>
                  </a:lnTo>
                  <a:lnTo>
                    <a:pt x="11701" y="3012"/>
                  </a:lnTo>
                  <a:lnTo>
                    <a:pt x="12241" y="3823"/>
                  </a:lnTo>
                  <a:lnTo>
                    <a:pt x="12743" y="4673"/>
                  </a:lnTo>
                  <a:lnTo>
                    <a:pt x="13207" y="5484"/>
                  </a:lnTo>
                  <a:lnTo>
                    <a:pt x="13979" y="6912"/>
                  </a:lnTo>
                  <a:lnTo>
                    <a:pt x="14520" y="7955"/>
                  </a:lnTo>
                  <a:lnTo>
                    <a:pt x="14713" y="8341"/>
                  </a:lnTo>
                  <a:lnTo>
                    <a:pt x="14713" y="8341"/>
                  </a:lnTo>
                  <a:lnTo>
                    <a:pt x="14404" y="8534"/>
                  </a:lnTo>
                  <a:lnTo>
                    <a:pt x="14056" y="8689"/>
                  </a:lnTo>
                  <a:lnTo>
                    <a:pt x="13593" y="8882"/>
                  </a:lnTo>
                  <a:lnTo>
                    <a:pt x="13052" y="9075"/>
                  </a:lnTo>
                  <a:lnTo>
                    <a:pt x="12396" y="9268"/>
                  </a:lnTo>
                  <a:lnTo>
                    <a:pt x="11701" y="9384"/>
                  </a:lnTo>
                  <a:lnTo>
                    <a:pt x="10928" y="9422"/>
                  </a:lnTo>
                  <a:lnTo>
                    <a:pt x="10928" y="9422"/>
                  </a:lnTo>
                  <a:lnTo>
                    <a:pt x="8071" y="5406"/>
                  </a:lnTo>
                  <a:lnTo>
                    <a:pt x="3707" y="8573"/>
                  </a:lnTo>
                  <a:lnTo>
                    <a:pt x="3707" y="8573"/>
                  </a:lnTo>
                  <a:lnTo>
                    <a:pt x="3205" y="8341"/>
                  </a:lnTo>
                  <a:lnTo>
                    <a:pt x="2626" y="8071"/>
                  </a:lnTo>
                  <a:lnTo>
                    <a:pt x="2008" y="7685"/>
                  </a:lnTo>
                  <a:lnTo>
                    <a:pt x="1313" y="7221"/>
                  </a:lnTo>
                  <a:lnTo>
                    <a:pt x="1004" y="6990"/>
                  </a:lnTo>
                  <a:lnTo>
                    <a:pt x="734" y="6719"/>
                  </a:lnTo>
                  <a:lnTo>
                    <a:pt x="464" y="6449"/>
                  </a:lnTo>
                  <a:lnTo>
                    <a:pt x="271" y="6140"/>
                  </a:lnTo>
                  <a:lnTo>
                    <a:pt x="116" y="5831"/>
                  </a:lnTo>
                  <a:lnTo>
                    <a:pt x="0" y="55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5405542" y="2301835"/>
              <a:ext cx="54485" cy="32705"/>
            </a:xfrm>
            <a:custGeom>
              <a:avLst/>
              <a:gdLst/>
              <a:ahLst/>
              <a:cxnLst/>
              <a:rect l="l" t="t" r="r" b="b"/>
              <a:pathLst>
                <a:path w="773" h="464" extrusionOk="0">
                  <a:moveTo>
                    <a:pt x="772" y="0"/>
                  </a:moveTo>
                  <a:lnTo>
                    <a:pt x="0" y="425"/>
                  </a:lnTo>
                  <a:lnTo>
                    <a:pt x="0" y="463"/>
                  </a:lnTo>
                  <a:lnTo>
                    <a:pt x="772" y="0"/>
                  </a:lnTo>
                  <a:close/>
                </a:path>
              </a:pathLst>
            </a:custGeom>
            <a:solidFill>
              <a:srgbClr val="CE98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5405542" y="2277306"/>
              <a:ext cx="103472" cy="57234"/>
            </a:xfrm>
            <a:custGeom>
              <a:avLst/>
              <a:gdLst/>
              <a:ahLst/>
              <a:cxnLst/>
              <a:rect l="l" t="t" r="r" b="b"/>
              <a:pathLst>
                <a:path w="1468" h="812" fill="none" extrusionOk="0">
                  <a:moveTo>
                    <a:pt x="1467" y="1"/>
                  </a:moveTo>
                  <a:lnTo>
                    <a:pt x="1467" y="1"/>
                  </a:lnTo>
                  <a:lnTo>
                    <a:pt x="772" y="348"/>
                  </a:lnTo>
                  <a:lnTo>
                    <a:pt x="0" y="773"/>
                  </a:lnTo>
                  <a:lnTo>
                    <a:pt x="0" y="773"/>
                  </a:lnTo>
                  <a:lnTo>
                    <a:pt x="0" y="811"/>
                  </a:lnTo>
                  <a:lnTo>
                    <a:pt x="0" y="811"/>
                  </a:lnTo>
                  <a:lnTo>
                    <a:pt x="772" y="348"/>
                  </a:lnTo>
                  <a:lnTo>
                    <a:pt x="14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5508943" y="2274557"/>
              <a:ext cx="16423" cy="2819"/>
            </a:xfrm>
            <a:custGeom>
              <a:avLst/>
              <a:gdLst/>
              <a:ahLst/>
              <a:cxnLst/>
              <a:rect l="l" t="t" r="r" b="b"/>
              <a:pathLst>
                <a:path w="233" h="40" fill="none" extrusionOk="0">
                  <a:moveTo>
                    <a:pt x="232" y="1"/>
                  </a:moveTo>
                  <a:lnTo>
                    <a:pt x="232" y="1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2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5405542" y="2271879"/>
              <a:ext cx="255861" cy="147032"/>
            </a:xfrm>
            <a:custGeom>
              <a:avLst/>
              <a:gdLst/>
              <a:ahLst/>
              <a:cxnLst/>
              <a:rect l="l" t="t" r="r" b="b"/>
              <a:pathLst>
                <a:path w="3630" h="2086" extrusionOk="0">
                  <a:moveTo>
                    <a:pt x="1892" y="0"/>
                  </a:moveTo>
                  <a:lnTo>
                    <a:pt x="1699" y="39"/>
                  </a:lnTo>
                  <a:lnTo>
                    <a:pt x="1467" y="78"/>
                  </a:lnTo>
                  <a:lnTo>
                    <a:pt x="772" y="425"/>
                  </a:lnTo>
                  <a:lnTo>
                    <a:pt x="0" y="888"/>
                  </a:lnTo>
                  <a:lnTo>
                    <a:pt x="155" y="1120"/>
                  </a:lnTo>
                  <a:lnTo>
                    <a:pt x="309" y="1352"/>
                  </a:lnTo>
                  <a:lnTo>
                    <a:pt x="502" y="1584"/>
                  </a:lnTo>
                  <a:lnTo>
                    <a:pt x="734" y="1738"/>
                  </a:lnTo>
                  <a:lnTo>
                    <a:pt x="965" y="1892"/>
                  </a:lnTo>
                  <a:lnTo>
                    <a:pt x="1236" y="2008"/>
                  </a:lnTo>
                  <a:lnTo>
                    <a:pt x="1545" y="2047"/>
                  </a:lnTo>
                  <a:lnTo>
                    <a:pt x="1854" y="2086"/>
                  </a:lnTo>
                  <a:lnTo>
                    <a:pt x="2124" y="2047"/>
                  </a:lnTo>
                  <a:lnTo>
                    <a:pt x="2394" y="2008"/>
                  </a:lnTo>
                  <a:lnTo>
                    <a:pt x="2664" y="1892"/>
                  </a:lnTo>
                  <a:lnTo>
                    <a:pt x="2896" y="1777"/>
                  </a:lnTo>
                  <a:lnTo>
                    <a:pt x="3128" y="1622"/>
                  </a:lnTo>
                  <a:lnTo>
                    <a:pt x="3321" y="1429"/>
                  </a:lnTo>
                  <a:lnTo>
                    <a:pt x="3475" y="1236"/>
                  </a:lnTo>
                  <a:lnTo>
                    <a:pt x="3630" y="1004"/>
                  </a:lnTo>
                  <a:lnTo>
                    <a:pt x="3166" y="580"/>
                  </a:lnTo>
                  <a:lnTo>
                    <a:pt x="2742" y="271"/>
                  </a:lnTo>
                  <a:lnTo>
                    <a:pt x="2510" y="155"/>
                  </a:lnTo>
                  <a:lnTo>
                    <a:pt x="2317" y="78"/>
                  </a:lnTo>
                  <a:lnTo>
                    <a:pt x="2085" y="39"/>
                  </a:lnTo>
                  <a:lnTo>
                    <a:pt x="189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5405542" y="2271879"/>
              <a:ext cx="255861" cy="147032"/>
            </a:xfrm>
            <a:custGeom>
              <a:avLst/>
              <a:gdLst/>
              <a:ahLst/>
              <a:cxnLst/>
              <a:rect l="l" t="t" r="r" b="b"/>
              <a:pathLst>
                <a:path w="3630" h="2086" fill="none" extrusionOk="0">
                  <a:moveTo>
                    <a:pt x="1892" y="0"/>
                  </a:moveTo>
                  <a:lnTo>
                    <a:pt x="1892" y="0"/>
                  </a:lnTo>
                  <a:lnTo>
                    <a:pt x="1699" y="39"/>
                  </a:lnTo>
                  <a:lnTo>
                    <a:pt x="1699" y="39"/>
                  </a:lnTo>
                  <a:lnTo>
                    <a:pt x="1467" y="78"/>
                  </a:lnTo>
                  <a:lnTo>
                    <a:pt x="1467" y="78"/>
                  </a:lnTo>
                  <a:lnTo>
                    <a:pt x="1467" y="78"/>
                  </a:lnTo>
                  <a:lnTo>
                    <a:pt x="1467" y="78"/>
                  </a:lnTo>
                  <a:lnTo>
                    <a:pt x="1467" y="78"/>
                  </a:lnTo>
                  <a:lnTo>
                    <a:pt x="772" y="425"/>
                  </a:lnTo>
                  <a:lnTo>
                    <a:pt x="0" y="888"/>
                  </a:lnTo>
                  <a:lnTo>
                    <a:pt x="0" y="888"/>
                  </a:lnTo>
                  <a:lnTo>
                    <a:pt x="155" y="1120"/>
                  </a:lnTo>
                  <a:lnTo>
                    <a:pt x="309" y="1352"/>
                  </a:lnTo>
                  <a:lnTo>
                    <a:pt x="502" y="1584"/>
                  </a:lnTo>
                  <a:lnTo>
                    <a:pt x="734" y="1738"/>
                  </a:lnTo>
                  <a:lnTo>
                    <a:pt x="965" y="1892"/>
                  </a:lnTo>
                  <a:lnTo>
                    <a:pt x="1236" y="2008"/>
                  </a:lnTo>
                  <a:lnTo>
                    <a:pt x="1545" y="2047"/>
                  </a:lnTo>
                  <a:lnTo>
                    <a:pt x="1854" y="2086"/>
                  </a:lnTo>
                  <a:lnTo>
                    <a:pt x="1854" y="2086"/>
                  </a:lnTo>
                  <a:lnTo>
                    <a:pt x="2124" y="2047"/>
                  </a:lnTo>
                  <a:lnTo>
                    <a:pt x="2394" y="2008"/>
                  </a:lnTo>
                  <a:lnTo>
                    <a:pt x="2664" y="1892"/>
                  </a:lnTo>
                  <a:lnTo>
                    <a:pt x="2896" y="1777"/>
                  </a:lnTo>
                  <a:lnTo>
                    <a:pt x="3128" y="1622"/>
                  </a:lnTo>
                  <a:lnTo>
                    <a:pt x="3321" y="1429"/>
                  </a:lnTo>
                  <a:lnTo>
                    <a:pt x="3475" y="1236"/>
                  </a:lnTo>
                  <a:lnTo>
                    <a:pt x="3630" y="1004"/>
                  </a:lnTo>
                  <a:lnTo>
                    <a:pt x="3630" y="1004"/>
                  </a:lnTo>
                  <a:lnTo>
                    <a:pt x="3166" y="580"/>
                  </a:lnTo>
                  <a:lnTo>
                    <a:pt x="2742" y="271"/>
                  </a:lnTo>
                  <a:lnTo>
                    <a:pt x="2510" y="155"/>
                  </a:lnTo>
                  <a:lnTo>
                    <a:pt x="2317" y="78"/>
                  </a:lnTo>
                  <a:lnTo>
                    <a:pt x="2085" y="39"/>
                  </a:lnTo>
                  <a:lnTo>
                    <a:pt x="18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5133330" y="2554945"/>
              <a:ext cx="661431" cy="378363"/>
            </a:xfrm>
            <a:custGeom>
              <a:avLst/>
              <a:gdLst/>
              <a:ahLst/>
              <a:cxnLst/>
              <a:rect l="l" t="t" r="r" b="b"/>
              <a:pathLst>
                <a:path w="9384" h="5368" extrusionOk="0">
                  <a:moveTo>
                    <a:pt x="5175" y="0"/>
                  </a:moveTo>
                  <a:lnTo>
                    <a:pt x="4866" y="116"/>
                  </a:lnTo>
                  <a:lnTo>
                    <a:pt x="4210" y="386"/>
                  </a:lnTo>
                  <a:lnTo>
                    <a:pt x="3437" y="734"/>
                  </a:lnTo>
                  <a:lnTo>
                    <a:pt x="2626" y="1159"/>
                  </a:lnTo>
                  <a:lnTo>
                    <a:pt x="1854" y="1622"/>
                  </a:lnTo>
                  <a:lnTo>
                    <a:pt x="541" y="2394"/>
                  </a:lnTo>
                  <a:lnTo>
                    <a:pt x="1" y="2742"/>
                  </a:lnTo>
                  <a:lnTo>
                    <a:pt x="39" y="2819"/>
                  </a:lnTo>
                  <a:lnTo>
                    <a:pt x="232" y="2703"/>
                  </a:lnTo>
                  <a:lnTo>
                    <a:pt x="1275" y="2085"/>
                  </a:lnTo>
                  <a:lnTo>
                    <a:pt x="2819" y="1197"/>
                  </a:lnTo>
                  <a:lnTo>
                    <a:pt x="3630" y="773"/>
                  </a:lnTo>
                  <a:lnTo>
                    <a:pt x="4364" y="425"/>
                  </a:lnTo>
                  <a:lnTo>
                    <a:pt x="4982" y="155"/>
                  </a:lnTo>
                  <a:lnTo>
                    <a:pt x="5252" y="116"/>
                  </a:lnTo>
                  <a:lnTo>
                    <a:pt x="5445" y="77"/>
                  </a:lnTo>
                  <a:lnTo>
                    <a:pt x="5561" y="116"/>
                  </a:lnTo>
                  <a:lnTo>
                    <a:pt x="5716" y="232"/>
                  </a:lnTo>
                  <a:lnTo>
                    <a:pt x="5909" y="425"/>
                  </a:lnTo>
                  <a:lnTo>
                    <a:pt x="6333" y="966"/>
                  </a:lnTo>
                  <a:lnTo>
                    <a:pt x="6874" y="1699"/>
                  </a:lnTo>
                  <a:lnTo>
                    <a:pt x="7994" y="3321"/>
                  </a:lnTo>
                  <a:lnTo>
                    <a:pt x="8921" y="4750"/>
                  </a:lnTo>
                  <a:lnTo>
                    <a:pt x="9191" y="5175"/>
                  </a:lnTo>
                  <a:lnTo>
                    <a:pt x="9307" y="5368"/>
                  </a:lnTo>
                  <a:lnTo>
                    <a:pt x="9384" y="5290"/>
                  </a:lnTo>
                  <a:lnTo>
                    <a:pt x="8882" y="4518"/>
                  </a:lnTo>
                  <a:lnTo>
                    <a:pt x="7762" y="2819"/>
                  </a:lnTo>
                  <a:lnTo>
                    <a:pt x="7106" y="1854"/>
                  </a:lnTo>
                  <a:lnTo>
                    <a:pt x="6488" y="1004"/>
                  </a:lnTo>
                  <a:lnTo>
                    <a:pt x="5986" y="348"/>
                  </a:lnTo>
                  <a:lnTo>
                    <a:pt x="5754" y="155"/>
                  </a:lnTo>
                  <a:lnTo>
                    <a:pt x="560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5127903" y="2505958"/>
              <a:ext cx="247755" cy="370187"/>
            </a:xfrm>
            <a:custGeom>
              <a:avLst/>
              <a:gdLst/>
              <a:ahLst/>
              <a:cxnLst/>
              <a:rect l="l" t="t" r="r" b="b"/>
              <a:pathLst>
                <a:path w="3515" h="5252" extrusionOk="0">
                  <a:moveTo>
                    <a:pt x="3514" y="3591"/>
                  </a:moveTo>
                  <a:lnTo>
                    <a:pt x="1197" y="5252"/>
                  </a:lnTo>
                  <a:lnTo>
                    <a:pt x="1197" y="5252"/>
                  </a:lnTo>
                  <a:lnTo>
                    <a:pt x="1197" y="5252"/>
                  </a:lnTo>
                  <a:lnTo>
                    <a:pt x="3514" y="3591"/>
                  </a:lnTo>
                  <a:lnTo>
                    <a:pt x="3514" y="3591"/>
                  </a:lnTo>
                  <a:close/>
                  <a:moveTo>
                    <a:pt x="0" y="271"/>
                  </a:moveTo>
                  <a:lnTo>
                    <a:pt x="0" y="271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271"/>
                  </a:lnTo>
                  <a:close/>
                  <a:moveTo>
                    <a:pt x="386" y="0"/>
                  </a:moveTo>
                  <a:lnTo>
                    <a:pt x="386" y="0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386" y="0"/>
                  </a:lnTo>
                  <a:close/>
                </a:path>
              </a:pathLst>
            </a:custGeom>
            <a:solidFill>
              <a:srgbClr val="E5C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5212273" y="2759069"/>
              <a:ext cx="163384" cy="117076"/>
            </a:xfrm>
            <a:custGeom>
              <a:avLst/>
              <a:gdLst/>
              <a:ahLst/>
              <a:cxnLst/>
              <a:rect l="l" t="t" r="r" b="b"/>
              <a:pathLst>
                <a:path w="2318" h="1661" fill="none" extrusionOk="0">
                  <a:moveTo>
                    <a:pt x="2317" y="0"/>
                  </a:moveTo>
                  <a:lnTo>
                    <a:pt x="0" y="1661"/>
                  </a:lnTo>
                  <a:lnTo>
                    <a:pt x="0" y="1661"/>
                  </a:lnTo>
                  <a:lnTo>
                    <a:pt x="0" y="1661"/>
                  </a:lnTo>
                  <a:lnTo>
                    <a:pt x="2317" y="0"/>
                  </a:lnTo>
                  <a:lnTo>
                    <a:pt x="23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5127903" y="2524989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5127903" y="2505958"/>
              <a:ext cx="27278" cy="19101"/>
            </a:xfrm>
            <a:custGeom>
              <a:avLst/>
              <a:gdLst/>
              <a:ahLst/>
              <a:cxnLst/>
              <a:rect l="l" t="t" r="r" b="b"/>
              <a:pathLst>
                <a:path w="387" h="271" fill="none" extrusionOk="0">
                  <a:moveTo>
                    <a:pt x="386" y="0"/>
                  </a:moveTo>
                  <a:lnTo>
                    <a:pt x="386" y="0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3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961841" y="2505958"/>
              <a:ext cx="413817" cy="370187"/>
            </a:xfrm>
            <a:custGeom>
              <a:avLst/>
              <a:gdLst/>
              <a:ahLst/>
              <a:cxnLst/>
              <a:rect l="l" t="t" r="r" b="b"/>
              <a:pathLst>
                <a:path w="5871" h="5252" extrusionOk="0">
                  <a:moveTo>
                    <a:pt x="2742" y="0"/>
                  </a:moveTo>
                  <a:lnTo>
                    <a:pt x="2356" y="271"/>
                  </a:lnTo>
                  <a:lnTo>
                    <a:pt x="773" y="1468"/>
                  </a:lnTo>
                  <a:lnTo>
                    <a:pt x="1005" y="1931"/>
                  </a:lnTo>
                  <a:lnTo>
                    <a:pt x="889" y="2124"/>
                  </a:lnTo>
                  <a:lnTo>
                    <a:pt x="657" y="2317"/>
                  </a:lnTo>
                  <a:lnTo>
                    <a:pt x="387" y="2510"/>
                  </a:lnTo>
                  <a:lnTo>
                    <a:pt x="1" y="2665"/>
                  </a:lnTo>
                  <a:lnTo>
                    <a:pt x="194" y="2935"/>
                  </a:lnTo>
                  <a:lnTo>
                    <a:pt x="387" y="3205"/>
                  </a:lnTo>
                  <a:lnTo>
                    <a:pt x="619" y="3437"/>
                  </a:lnTo>
                  <a:lnTo>
                    <a:pt x="889" y="3707"/>
                  </a:lnTo>
                  <a:lnTo>
                    <a:pt x="1468" y="4132"/>
                  </a:lnTo>
                  <a:lnTo>
                    <a:pt x="2086" y="4518"/>
                  </a:lnTo>
                  <a:lnTo>
                    <a:pt x="2627" y="4827"/>
                  </a:lnTo>
                  <a:lnTo>
                    <a:pt x="3129" y="5059"/>
                  </a:lnTo>
                  <a:lnTo>
                    <a:pt x="3553" y="5252"/>
                  </a:lnTo>
                  <a:lnTo>
                    <a:pt x="5870" y="3591"/>
                  </a:lnTo>
                  <a:lnTo>
                    <a:pt x="5252" y="3398"/>
                  </a:lnTo>
                  <a:lnTo>
                    <a:pt x="4712" y="3205"/>
                  </a:lnTo>
                  <a:lnTo>
                    <a:pt x="4248" y="2974"/>
                  </a:lnTo>
                  <a:lnTo>
                    <a:pt x="3862" y="2665"/>
                  </a:lnTo>
                  <a:lnTo>
                    <a:pt x="2665" y="3398"/>
                  </a:lnTo>
                  <a:lnTo>
                    <a:pt x="2472" y="3514"/>
                  </a:lnTo>
                  <a:lnTo>
                    <a:pt x="2434" y="3437"/>
                  </a:lnTo>
                  <a:lnTo>
                    <a:pt x="3785" y="2626"/>
                  </a:lnTo>
                  <a:lnTo>
                    <a:pt x="3476" y="2317"/>
                  </a:lnTo>
                  <a:lnTo>
                    <a:pt x="3206" y="1970"/>
                  </a:lnTo>
                  <a:lnTo>
                    <a:pt x="3013" y="1622"/>
                  </a:lnTo>
                  <a:lnTo>
                    <a:pt x="2897" y="1274"/>
                  </a:lnTo>
                  <a:lnTo>
                    <a:pt x="2820" y="966"/>
                  </a:lnTo>
                  <a:lnTo>
                    <a:pt x="2742" y="618"/>
                  </a:lnTo>
                  <a:lnTo>
                    <a:pt x="2742" y="309"/>
                  </a:lnTo>
                  <a:lnTo>
                    <a:pt x="274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961841" y="2505958"/>
              <a:ext cx="413817" cy="370187"/>
            </a:xfrm>
            <a:custGeom>
              <a:avLst/>
              <a:gdLst/>
              <a:ahLst/>
              <a:cxnLst/>
              <a:rect l="l" t="t" r="r" b="b"/>
              <a:pathLst>
                <a:path w="5871" h="5252" fill="none" extrusionOk="0">
                  <a:moveTo>
                    <a:pt x="2742" y="0"/>
                  </a:moveTo>
                  <a:lnTo>
                    <a:pt x="2742" y="0"/>
                  </a:lnTo>
                  <a:lnTo>
                    <a:pt x="2356" y="271"/>
                  </a:lnTo>
                  <a:lnTo>
                    <a:pt x="2356" y="271"/>
                  </a:lnTo>
                  <a:lnTo>
                    <a:pt x="2356" y="271"/>
                  </a:lnTo>
                  <a:lnTo>
                    <a:pt x="2356" y="271"/>
                  </a:lnTo>
                  <a:lnTo>
                    <a:pt x="2356" y="271"/>
                  </a:lnTo>
                  <a:lnTo>
                    <a:pt x="2356" y="271"/>
                  </a:lnTo>
                  <a:lnTo>
                    <a:pt x="773" y="1468"/>
                  </a:lnTo>
                  <a:lnTo>
                    <a:pt x="773" y="1468"/>
                  </a:lnTo>
                  <a:lnTo>
                    <a:pt x="1005" y="1931"/>
                  </a:lnTo>
                  <a:lnTo>
                    <a:pt x="1005" y="1931"/>
                  </a:lnTo>
                  <a:lnTo>
                    <a:pt x="889" y="2124"/>
                  </a:lnTo>
                  <a:lnTo>
                    <a:pt x="657" y="2317"/>
                  </a:lnTo>
                  <a:lnTo>
                    <a:pt x="387" y="2510"/>
                  </a:lnTo>
                  <a:lnTo>
                    <a:pt x="1" y="2665"/>
                  </a:lnTo>
                  <a:lnTo>
                    <a:pt x="1" y="2665"/>
                  </a:lnTo>
                  <a:lnTo>
                    <a:pt x="194" y="2935"/>
                  </a:lnTo>
                  <a:lnTo>
                    <a:pt x="387" y="3205"/>
                  </a:lnTo>
                  <a:lnTo>
                    <a:pt x="619" y="3437"/>
                  </a:lnTo>
                  <a:lnTo>
                    <a:pt x="889" y="3707"/>
                  </a:lnTo>
                  <a:lnTo>
                    <a:pt x="1468" y="4132"/>
                  </a:lnTo>
                  <a:lnTo>
                    <a:pt x="2086" y="4518"/>
                  </a:lnTo>
                  <a:lnTo>
                    <a:pt x="2627" y="4827"/>
                  </a:lnTo>
                  <a:lnTo>
                    <a:pt x="3129" y="5059"/>
                  </a:lnTo>
                  <a:lnTo>
                    <a:pt x="3553" y="5252"/>
                  </a:lnTo>
                  <a:lnTo>
                    <a:pt x="5870" y="3591"/>
                  </a:lnTo>
                  <a:lnTo>
                    <a:pt x="5870" y="3591"/>
                  </a:lnTo>
                  <a:lnTo>
                    <a:pt x="5252" y="3398"/>
                  </a:lnTo>
                  <a:lnTo>
                    <a:pt x="4712" y="3205"/>
                  </a:lnTo>
                  <a:lnTo>
                    <a:pt x="4248" y="2974"/>
                  </a:lnTo>
                  <a:lnTo>
                    <a:pt x="3862" y="2665"/>
                  </a:lnTo>
                  <a:lnTo>
                    <a:pt x="3862" y="2665"/>
                  </a:lnTo>
                  <a:lnTo>
                    <a:pt x="2665" y="3398"/>
                  </a:lnTo>
                  <a:lnTo>
                    <a:pt x="2665" y="3398"/>
                  </a:lnTo>
                  <a:lnTo>
                    <a:pt x="2472" y="3514"/>
                  </a:lnTo>
                  <a:lnTo>
                    <a:pt x="2472" y="3514"/>
                  </a:lnTo>
                  <a:lnTo>
                    <a:pt x="2434" y="3437"/>
                  </a:lnTo>
                  <a:lnTo>
                    <a:pt x="2434" y="3437"/>
                  </a:lnTo>
                  <a:lnTo>
                    <a:pt x="3785" y="2626"/>
                  </a:lnTo>
                  <a:lnTo>
                    <a:pt x="3785" y="2626"/>
                  </a:lnTo>
                  <a:lnTo>
                    <a:pt x="3476" y="2317"/>
                  </a:lnTo>
                  <a:lnTo>
                    <a:pt x="3206" y="1970"/>
                  </a:lnTo>
                  <a:lnTo>
                    <a:pt x="3013" y="1622"/>
                  </a:lnTo>
                  <a:lnTo>
                    <a:pt x="2897" y="1274"/>
                  </a:lnTo>
                  <a:lnTo>
                    <a:pt x="2820" y="966"/>
                  </a:lnTo>
                  <a:lnTo>
                    <a:pt x="2742" y="618"/>
                  </a:lnTo>
                  <a:lnTo>
                    <a:pt x="2742" y="309"/>
                  </a:lnTo>
                  <a:lnTo>
                    <a:pt x="274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5133330" y="2691051"/>
              <a:ext cx="100794" cy="62661"/>
            </a:xfrm>
            <a:custGeom>
              <a:avLst/>
              <a:gdLst/>
              <a:ahLst/>
              <a:cxnLst/>
              <a:rect l="l" t="t" r="r" b="b"/>
              <a:pathLst>
                <a:path w="1430" h="889" extrusionOk="0">
                  <a:moveTo>
                    <a:pt x="1352" y="0"/>
                  </a:moveTo>
                  <a:lnTo>
                    <a:pt x="1" y="811"/>
                  </a:lnTo>
                  <a:lnTo>
                    <a:pt x="39" y="888"/>
                  </a:lnTo>
                  <a:lnTo>
                    <a:pt x="232" y="772"/>
                  </a:lnTo>
                  <a:lnTo>
                    <a:pt x="1429" y="3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5987958" y="285979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98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5987958" y="285979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5987958" y="285979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5661332" y="2778100"/>
              <a:ext cx="326698" cy="157957"/>
            </a:xfrm>
            <a:custGeom>
              <a:avLst/>
              <a:gdLst/>
              <a:ahLst/>
              <a:cxnLst/>
              <a:rect l="l" t="t" r="r" b="b"/>
              <a:pathLst>
                <a:path w="4635" h="2241" extrusionOk="0">
                  <a:moveTo>
                    <a:pt x="4055" y="1"/>
                  </a:moveTo>
                  <a:lnTo>
                    <a:pt x="2820" y="387"/>
                  </a:lnTo>
                  <a:lnTo>
                    <a:pt x="2009" y="619"/>
                  </a:lnTo>
                  <a:lnTo>
                    <a:pt x="1082" y="850"/>
                  </a:lnTo>
                  <a:lnTo>
                    <a:pt x="1893" y="2124"/>
                  </a:lnTo>
                  <a:lnTo>
                    <a:pt x="1854" y="2163"/>
                  </a:lnTo>
                  <a:lnTo>
                    <a:pt x="2434" y="2047"/>
                  </a:lnTo>
                  <a:lnTo>
                    <a:pt x="2974" y="1893"/>
                  </a:lnTo>
                  <a:lnTo>
                    <a:pt x="3438" y="1738"/>
                  </a:lnTo>
                  <a:lnTo>
                    <a:pt x="3824" y="1584"/>
                  </a:lnTo>
                  <a:lnTo>
                    <a:pt x="4403" y="1314"/>
                  </a:lnTo>
                  <a:lnTo>
                    <a:pt x="4635" y="1159"/>
                  </a:lnTo>
                  <a:lnTo>
                    <a:pt x="4055" y="1"/>
                  </a:lnTo>
                  <a:close/>
                  <a:moveTo>
                    <a:pt x="966" y="889"/>
                  </a:moveTo>
                  <a:lnTo>
                    <a:pt x="1" y="1082"/>
                  </a:lnTo>
                  <a:lnTo>
                    <a:pt x="850" y="2240"/>
                  </a:lnTo>
                  <a:lnTo>
                    <a:pt x="1314" y="2240"/>
                  </a:lnTo>
                  <a:lnTo>
                    <a:pt x="1816" y="2163"/>
                  </a:lnTo>
                  <a:lnTo>
                    <a:pt x="1700" y="2009"/>
                  </a:lnTo>
                  <a:lnTo>
                    <a:pt x="1430" y="1584"/>
                  </a:lnTo>
                  <a:lnTo>
                    <a:pt x="966" y="889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5661332" y="2840690"/>
              <a:ext cx="128001" cy="95366"/>
            </a:xfrm>
            <a:custGeom>
              <a:avLst/>
              <a:gdLst/>
              <a:ahLst/>
              <a:cxnLst/>
              <a:rect l="l" t="t" r="r" b="b"/>
              <a:pathLst>
                <a:path w="1816" h="1353" fill="none" extrusionOk="0">
                  <a:moveTo>
                    <a:pt x="966" y="1"/>
                  </a:moveTo>
                  <a:lnTo>
                    <a:pt x="966" y="1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850" y="1352"/>
                  </a:lnTo>
                  <a:lnTo>
                    <a:pt x="850" y="1352"/>
                  </a:lnTo>
                  <a:lnTo>
                    <a:pt x="1314" y="1352"/>
                  </a:lnTo>
                  <a:lnTo>
                    <a:pt x="1816" y="1275"/>
                  </a:lnTo>
                  <a:lnTo>
                    <a:pt x="1816" y="1275"/>
                  </a:lnTo>
                  <a:lnTo>
                    <a:pt x="1700" y="1121"/>
                  </a:lnTo>
                  <a:lnTo>
                    <a:pt x="1700" y="1121"/>
                  </a:lnTo>
                  <a:lnTo>
                    <a:pt x="1430" y="696"/>
                  </a:lnTo>
                  <a:lnTo>
                    <a:pt x="1430" y="696"/>
                  </a:lnTo>
                  <a:lnTo>
                    <a:pt x="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5737596" y="2778100"/>
              <a:ext cx="250433" cy="152530"/>
            </a:xfrm>
            <a:custGeom>
              <a:avLst/>
              <a:gdLst/>
              <a:ahLst/>
              <a:cxnLst/>
              <a:rect l="l" t="t" r="r" b="b"/>
              <a:pathLst>
                <a:path w="3553" h="2164" fill="none" extrusionOk="0">
                  <a:moveTo>
                    <a:pt x="2973" y="1"/>
                  </a:moveTo>
                  <a:lnTo>
                    <a:pt x="2973" y="1"/>
                  </a:lnTo>
                  <a:lnTo>
                    <a:pt x="1738" y="387"/>
                  </a:lnTo>
                  <a:lnTo>
                    <a:pt x="927" y="619"/>
                  </a:lnTo>
                  <a:lnTo>
                    <a:pt x="0" y="850"/>
                  </a:lnTo>
                  <a:lnTo>
                    <a:pt x="0" y="850"/>
                  </a:lnTo>
                  <a:lnTo>
                    <a:pt x="811" y="2124"/>
                  </a:lnTo>
                  <a:lnTo>
                    <a:pt x="772" y="2163"/>
                  </a:lnTo>
                  <a:lnTo>
                    <a:pt x="772" y="2163"/>
                  </a:lnTo>
                  <a:lnTo>
                    <a:pt x="1352" y="2047"/>
                  </a:lnTo>
                  <a:lnTo>
                    <a:pt x="1892" y="1893"/>
                  </a:lnTo>
                  <a:lnTo>
                    <a:pt x="2356" y="1738"/>
                  </a:lnTo>
                  <a:lnTo>
                    <a:pt x="2742" y="1584"/>
                  </a:lnTo>
                  <a:lnTo>
                    <a:pt x="3321" y="1314"/>
                  </a:lnTo>
                  <a:lnTo>
                    <a:pt x="3553" y="1159"/>
                  </a:lnTo>
                  <a:lnTo>
                    <a:pt x="3553" y="1159"/>
                  </a:lnTo>
                  <a:lnTo>
                    <a:pt x="3553" y="1159"/>
                  </a:lnTo>
                  <a:lnTo>
                    <a:pt x="3553" y="1159"/>
                  </a:lnTo>
                  <a:lnTo>
                    <a:pt x="3553" y="1159"/>
                  </a:lnTo>
                  <a:lnTo>
                    <a:pt x="3553" y="1159"/>
                  </a:lnTo>
                  <a:lnTo>
                    <a:pt x="3553" y="1159"/>
                  </a:lnTo>
                  <a:lnTo>
                    <a:pt x="3553" y="1159"/>
                  </a:lnTo>
                  <a:lnTo>
                    <a:pt x="29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5729420" y="2838012"/>
              <a:ext cx="65340" cy="92617"/>
            </a:xfrm>
            <a:custGeom>
              <a:avLst/>
              <a:gdLst/>
              <a:ahLst/>
              <a:cxnLst/>
              <a:rect l="l" t="t" r="r" b="b"/>
              <a:pathLst>
                <a:path w="927" h="1314" extrusionOk="0">
                  <a:moveTo>
                    <a:pt x="116" y="0"/>
                  </a:moveTo>
                  <a:lnTo>
                    <a:pt x="0" y="39"/>
                  </a:lnTo>
                  <a:lnTo>
                    <a:pt x="464" y="734"/>
                  </a:lnTo>
                  <a:lnTo>
                    <a:pt x="734" y="1159"/>
                  </a:lnTo>
                  <a:lnTo>
                    <a:pt x="850" y="1313"/>
                  </a:lnTo>
                  <a:lnTo>
                    <a:pt x="888" y="1313"/>
                  </a:lnTo>
                  <a:lnTo>
                    <a:pt x="927" y="1274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5936222" y="2960444"/>
              <a:ext cx="182486" cy="136177"/>
            </a:xfrm>
            <a:custGeom>
              <a:avLst/>
              <a:gdLst/>
              <a:ahLst/>
              <a:cxnLst/>
              <a:rect l="l" t="t" r="r" b="b"/>
              <a:pathLst>
                <a:path w="2589" h="1932" extrusionOk="0">
                  <a:moveTo>
                    <a:pt x="1005" y="1"/>
                  </a:moveTo>
                  <a:lnTo>
                    <a:pt x="812" y="117"/>
                  </a:lnTo>
                  <a:lnTo>
                    <a:pt x="657" y="271"/>
                  </a:lnTo>
                  <a:lnTo>
                    <a:pt x="503" y="464"/>
                  </a:lnTo>
                  <a:lnTo>
                    <a:pt x="348" y="696"/>
                  </a:lnTo>
                  <a:lnTo>
                    <a:pt x="233" y="928"/>
                  </a:lnTo>
                  <a:lnTo>
                    <a:pt x="117" y="1237"/>
                  </a:lnTo>
                  <a:lnTo>
                    <a:pt x="40" y="1584"/>
                  </a:lnTo>
                  <a:lnTo>
                    <a:pt x="1" y="1932"/>
                  </a:lnTo>
                  <a:lnTo>
                    <a:pt x="2588" y="1932"/>
                  </a:lnTo>
                  <a:lnTo>
                    <a:pt x="2588" y="1700"/>
                  </a:lnTo>
                  <a:lnTo>
                    <a:pt x="2511" y="1468"/>
                  </a:lnTo>
                  <a:lnTo>
                    <a:pt x="2434" y="1159"/>
                  </a:lnTo>
                  <a:lnTo>
                    <a:pt x="2241" y="850"/>
                  </a:lnTo>
                  <a:lnTo>
                    <a:pt x="2086" y="657"/>
                  </a:lnTo>
                  <a:lnTo>
                    <a:pt x="1932" y="503"/>
                  </a:lnTo>
                  <a:lnTo>
                    <a:pt x="1739" y="348"/>
                  </a:lnTo>
                  <a:lnTo>
                    <a:pt x="1546" y="233"/>
                  </a:lnTo>
                  <a:lnTo>
                    <a:pt x="1275" y="117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5917191" y="2946840"/>
              <a:ext cx="57234" cy="73586"/>
            </a:xfrm>
            <a:custGeom>
              <a:avLst/>
              <a:gdLst/>
              <a:ahLst/>
              <a:cxnLst/>
              <a:rect l="l" t="t" r="r" b="b"/>
              <a:pathLst>
                <a:path w="812" h="1044" extrusionOk="0">
                  <a:moveTo>
                    <a:pt x="734" y="1"/>
                  </a:moveTo>
                  <a:lnTo>
                    <a:pt x="618" y="78"/>
                  </a:lnTo>
                  <a:lnTo>
                    <a:pt x="425" y="271"/>
                  </a:lnTo>
                  <a:lnTo>
                    <a:pt x="194" y="580"/>
                  </a:lnTo>
                  <a:lnTo>
                    <a:pt x="78" y="773"/>
                  </a:lnTo>
                  <a:lnTo>
                    <a:pt x="1" y="1005"/>
                  </a:lnTo>
                  <a:lnTo>
                    <a:pt x="155" y="1043"/>
                  </a:lnTo>
                  <a:lnTo>
                    <a:pt x="232" y="850"/>
                  </a:lnTo>
                  <a:lnTo>
                    <a:pt x="310" y="657"/>
                  </a:lnTo>
                  <a:lnTo>
                    <a:pt x="541" y="387"/>
                  </a:lnTo>
                  <a:lnTo>
                    <a:pt x="734" y="194"/>
                  </a:lnTo>
                  <a:lnTo>
                    <a:pt x="773" y="155"/>
                  </a:lnTo>
                  <a:lnTo>
                    <a:pt x="812" y="155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5560679" y="2906030"/>
              <a:ext cx="149710" cy="174239"/>
            </a:xfrm>
            <a:custGeom>
              <a:avLst/>
              <a:gdLst/>
              <a:ahLst/>
              <a:cxnLst/>
              <a:rect l="l" t="t" r="r" b="b"/>
              <a:pathLst>
                <a:path w="2124" h="2472" extrusionOk="0">
                  <a:moveTo>
                    <a:pt x="425" y="1"/>
                  </a:moveTo>
                  <a:lnTo>
                    <a:pt x="309" y="657"/>
                  </a:lnTo>
                  <a:lnTo>
                    <a:pt x="193" y="1391"/>
                  </a:lnTo>
                  <a:lnTo>
                    <a:pt x="0" y="2395"/>
                  </a:lnTo>
                  <a:lnTo>
                    <a:pt x="348" y="2472"/>
                  </a:lnTo>
                  <a:lnTo>
                    <a:pt x="1043" y="2472"/>
                  </a:lnTo>
                  <a:lnTo>
                    <a:pt x="1352" y="2433"/>
                  </a:lnTo>
                  <a:lnTo>
                    <a:pt x="1622" y="2317"/>
                  </a:lnTo>
                  <a:lnTo>
                    <a:pt x="1854" y="2202"/>
                  </a:lnTo>
                  <a:lnTo>
                    <a:pt x="2008" y="2047"/>
                  </a:lnTo>
                  <a:lnTo>
                    <a:pt x="2085" y="1931"/>
                  </a:lnTo>
                  <a:lnTo>
                    <a:pt x="2085" y="1815"/>
                  </a:lnTo>
                  <a:lnTo>
                    <a:pt x="2124" y="1507"/>
                  </a:lnTo>
                  <a:lnTo>
                    <a:pt x="2085" y="1236"/>
                  </a:lnTo>
                  <a:lnTo>
                    <a:pt x="2008" y="1005"/>
                  </a:lnTo>
                  <a:lnTo>
                    <a:pt x="1892" y="811"/>
                  </a:lnTo>
                  <a:lnTo>
                    <a:pt x="1776" y="657"/>
                  </a:lnTo>
                  <a:lnTo>
                    <a:pt x="1622" y="503"/>
                  </a:lnTo>
                  <a:lnTo>
                    <a:pt x="1467" y="387"/>
                  </a:lnTo>
                  <a:lnTo>
                    <a:pt x="1313" y="271"/>
                  </a:lnTo>
                  <a:lnTo>
                    <a:pt x="1004" y="116"/>
                  </a:lnTo>
                  <a:lnTo>
                    <a:pt x="695" y="39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635285" y="2641994"/>
              <a:ext cx="982631" cy="460056"/>
            </a:xfrm>
            <a:custGeom>
              <a:avLst/>
              <a:gdLst/>
              <a:ahLst/>
              <a:cxnLst/>
              <a:rect l="l" t="t" r="r" b="b"/>
              <a:pathLst>
                <a:path w="13941" h="6527" extrusionOk="0">
                  <a:moveTo>
                    <a:pt x="5638" y="1"/>
                  </a:moveTo>
                  <a:lnTo>
                    <a:pt x="4750" y="194"/>
                  </a:lnTo>
                  <a:lnTo>
                    <a:pt x="3823" y="464"/>
                  </a:lnTo>
                  <a:lnTo>
                    <a:pt x="2858" y="735"/>
                  </a:lnTo>
                  <a:lnTo>
                    <a:pt x="2008" y="1044"/>
                  </a:lnTo>
                  <a:lnTo>
                    <a:pt x="618" y="1584"/>
                  </a:lnTo>
                  <a:lnTo>
                    <a:pt x="39" y="1816"/>
                  </a:lnTo>
                  <a:lnTo>
                    <a:pt x="39" y="2009"/>
                  </a:lnTo>
                  <a:lnTo>
                    <a:pt x="0" y="2550"/>
                  </a:lnTo>
                  <a:lnTo>
                    <a:pt x="39" y="3322"/>
                  </a:lnTo>
                  <a:lnTo>
                    <a:pt x="116" y="3747"/>
                  </a:lnTo>
                  <a:lnTo>
                    <a:pt x="193" y="4171"/>
                  </a:lnTo>
                  <a:lnTo>
                    <a:pt x="348" y="4596"/>
                  </a:lnTo>
                  <a:lnTo>
                    <a:pt x="541" y="5059"/>
                  </a:lnTo>
                  <a:lnTo>
                    <a:pt x="772" y="5446"/>
                  </a:lnTo>
                  <a:lnTo>
                    <a:pt x="1081" y="5793"/>
                  </a:lnTo>
                  <a:lnTo>
                    <a:pt x="1236" y="5948"/>
                  </a:lnTo>
                  <a:lnTo>
                    <a:pt x="1429" y="6102"/>
                  </a:lnTo>
                  <a:lnTo>
                    <a:pt x="1660" y="6218"/>
                  </a:lnTo>
                  <a:lnTo>
                    <a:pt x="1892" y="6334"/>
                  </a:lnTo>
                  <a:lnTo>
                    <a:pt x="2162" y="6411"/>
                  </a:lnTo>
                  <a:lnTo>
                    <a:pt x="2433" y="6488"/>
                  </a:lnTo>
                  <a:lnTo>
                    <a:pt x="2742" y="6527"/>
                  </a:lnTo>
                  <a:lnTo>
                    <a:pt x="12897" y="6527"/>
                  </a:lnTo>
                  <a:lnTo>
                    <a:pt x="13090" y="6488"/>
                  </a:lnTo>
                  <a:lnTo>
                    <a:pt x="13245" y="6411"/>
                  </a:lnTo>
                  <a:lnTo>
                    <a:pt x="13438" y="6257"/>
                  </a:lnTo>
                  <a:lnTo>
                    <a:pt x="13631" y="6025"/>
                  </a:lnTo>
                  <a:lnTo>
                    <a:pt x="13786" y="5716"/>
                  </a:lnTo>
                  <a:lnTo>
                    <a:pt x="13863" y="5523"/>
                  </a:lnTo>
                  <a:lnTo>
                    <a:pt x="13901" y="5291"/>
                  </a:lnTo>
                  <a:lnTo>
                    <a:pt x="13940" y="5059"/>
                  </a:lnTo>
                  <a:lnTo>
                    <a:pt x="13940" y="4751"/>
                  </a:lnTo>
                  <a:lnTo>
                    <a:pt x="13940" y="4442"/>
                  </a:lnTo>
                  <a:lnTo>
                    <a:pt x="13901" y="4171"/>
                  </a:lnTo>
                  <a:lnTo>
                    <a:pt x="13824" y="3940"/>
                  </a:lnTo>
                  <a:lnTo>
                    <a:pt x="13708" y="3708"/>
                  </a:lnTo>
                  <a:lnTo>
                    <a:pt x="13592" y="3476"/>
                  </a:lnTo>
                  <a:lnTo>
                    <a:pt x="13399" y="3283"/>
                  </a:lnTo>
                  <a:lnTo>
                    <a:pt x="13245" y="3090"/>
                  </a:lnTo>
                  <a:lnTo>
                    <a:pt x="13013" y="2936"/>
                  </a:lnTo>
                  <a:lnTo>
                    <a:pt x="12782" y="2781"/>
                  </a:lnTo>
                  <a:lnTo>
                    <a:pt x="12511" y="2627"/>
                  </a:lnTo>
                  <a:lnTo>
                    <a:pt x="11893" y="2395"/>
                  </a:lnTo>
                  <a:lnTo>
                    <a:pt x="11198" y="2202"/>
                  </a:lnTo>
                  <a:lnTo>
                    <a:pt x="10426" y="2048"/>
                  </a:lnTo>
                  <a:lnTo>
                    <a:pt x="8881" y="1777"/>
                  </a:lnTo>
                  <a:lnTo>
                    <a:pt x="8148" y="1623"/>
                  </a:lnTo>
                  <a:lnTo>
                    <a:pt x="7530" y="1468"/>
                  </a:lnTo>
                  <a:lnTo>
                    <a:pt x="6951" y="1198"/>
                  </a:lnTo>
                  <a:lnTo>
                    <a:pt x="6680" y="1082"/>
                  </a:lnTo>
                  <a:lnTo>
                    <a:pt x="6449" y="889"/>
                  </a:lnTo>
                  <a:lnTo>
                    <a:pt x="6217" y="735"/>
                  </a:lnTo>
                  <a:lnTo>
                    <a:pt x="5985" y="503"/>
                  </a:lnTo>
                  <a:lnTo>
                    <a:pt x="5831" y="271"/>
                  </a:lnTo>
                  <a:lnTo>
                    <a:pt x="56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5489913" y="2862470"/>
              <a:ext cx="128001" cy="234151"/>
            </a:xfrm>
            <a:custGeom>
              <a:avLst/>
              <a:gdLst/>
              <a:ahLst/>
              <a:cxnLst/>
              <a:rect l="l" t="t" r="r" b="b"/>
              <a:pathLst>
                <a:path w="1816" h="3322" extrusionOk="0">
                  <a:moveTo>
                    <a:pt x="1120" y="1"/>
                  </a:moveTo>
                  <a:lnTo>
                    <a:pt x="888" y="117"/>
                  </a:lnTo>
                  <a:lnTo>
                    <a:pt x="657" y="271"/>
                  </a:lnTo>
                  <a:lnTo>
                    <a:pt x="463" y="425"/>
                  </a:lnTo>
                  <a:lnTo>
                    <a:pt x="309" y="657"/>
                  </a:lnTo>
                  <a:lnTo>
                    <a:pt x="155" y="889"/>
                  </a:lnTo>
                  <a:lnTo>
                    <a:pt x="77" y="1121"/>
                  </a:lnTo>
                  <a:lnTo>
                    <a:pt x="0" y="1391"/>
                  </a:lnTo>
                  <a:lnTo>
                    <a:pt x="0" y="1700"/>
                  </a:lnTo>
                  <a:lnTo>
                    <a:pt x="0" y="1931"/>
                  </a:lnTo>
                  <a:lnTo>
                    <a:pt x="77" y="2202"/>
                  </a:lnTo>
                  <a:lnTo>
                    <a:pt x="155" y="2433"/>
                  </a:lnTo>
                  <a:lnTo>
                    <a:pt x="270" y="2665"/>
                  </a:lnTo>
                  <a:lnTo>
                    <a:pt x="425" y="2858"/>
                  </a:lnTo>
                  <a:lnTo>
                    <a:pt x="579" y="3051"/>
                  </a:lnTo>
                  <a:lnTo>
                    <a:pt x="811" y="3206"/>
                  </a:lnTo>
                  <a:lnTo>
                    <a:pt x="1004" y="3322"/>
                  </a:lnTo>
                  <a:lnTo>
                    <a:pt x="1274" y="3167"/>
                  </a:lnTo>
                  <a:lnTo>
                    <a:pt x="1390" y="3013"/>
                  </a:lnTo>
                  <a:lnTo>
                    <a:pt x="1545" y="2858"/>
                  </a:lnTo>
                  <a:lnTo>
                    <a:pt x="1661" y="2627"/>
                  </a:lnTo>
                  <a:lnTo>
                    <a:pt x="1738" y="2356"/>
                  </a:lnTo>
                  <a:lnTo>
                    <a:pt x="1815" y="2009"/>
                  </a:lnTo>
                  <a:lnTo>
                    <a:pt x="1815" y="1623"/>
                  </a:lnTo>
                  <a:lnTo>
                    <a:pt x="1815" y="1352"/>
                  </a:lnTo>
                  <a:lnTo>
                    <a:pt x="1776" y="1121"/>
                  </a:lnTo>
                  <a:lnTo>
                    <a:pt x="1738" y="889"/>
                  </a:lnTo>
                  <a:lnTo>
                    <a:pt x="1661" y="696"/>
                  </a:lnTo>
                  <a:lnTo>
                    <a:pt x="1545" y="503"/>
                  </a:lnTo>
                  <a:lnTo>
                    <a:pt x="1429" y="310"/>
                  </a:lnTo>
                  <a:lnTo>
                    <a:pt x="1274" y="155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727761" y="2729113"/>
              <a:ext cx="119825" cy="223296"/>
            </a:xfrm>
            <a:custGeom>
              <a:avLst/>
              <a:gdLst/>
              <a:ahLst/>
              <a:cxnLst/>
              <a:rect l="l" t="t" r="r" b="b"/>
              <a:pathLst>
                <a:path w="1700" h="3168" extrusionOk="0">
                  <a:moveTo>
                    <a:pt x="1700" y="1"/>
                  </a:moveTo>
                  <a:lnTo>
                    <a:pt x="1005" y="155"/>
                  </a:lnTo>
                  <a:lnTo>
                    <a:pt x="1005" y="387"/>
                  </a:lnTo>
                  <a:lnTo>
                    <a:pt x="1005" y="657"/>
                  </a:lnTo>
                  <a:lnTo>
                    <a:pt x="966" y="966"/>
                  </a:lnTo>
                  <a:lnTo>
                    <a:pt x="850" y="1314"/>
                  </a:lnTo>
                  <a:lnTo>
                    <a:pt x="657" y="1661"/>
                  </a:lnTo>
                  <a:lnTo>
                    <a:pt x="542" y="1816"/>
                  </a:lnTo>
                  <a:lnTo>
                    <a:pt x="387" y="2009"/>
                  </a:lnTo>
                  <a:lnTo>
                    <a:pt x="194" y="2163"/>
                  </a:lnTo>
                  <a:lnTo>
                    <a:pt x="1" y="2317"/>
                  </a:lnTo>
                  <a:lnTo>
                    <a:pt x="348" y="3167"/>
                  </a:lnTo>
                  <a:lnTo>
                    <a:pt x="542" y="3013"/>
                  </a:lnTo>
                  <a:lnTo>
                    <a:pt x="773" y="2781"/>
                  </a:lnTo>
                  <a:lnTo>
                    <a:pt x="1005" y="2472"/>
                  </a:lnTo>
                  <a:lnTo>
                    <a:pt x="1275" y="2009"/>
                  </a:lnTo>
                  <a:lnTo>
                    <a:pt x="1391" y="1777"/>
                  </a:lnTo>
                  <a:lnTo>
                    <a:pt x="1468" y="1468"/>
                  </a:lnTo>
                  <a:lnTo>
                    <a:pt x="1584" y="1159"/>
                  </a:lnTo>
                  <a:lnTo>
                    <a:pt x="1623" y="812"/>
                  </a:lnTo>
                  <a:lnTo>
                    <a:pt x="1661" y="425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692377" y="2761747"/>
              <a:ext cx="430170" cy="343050"/>
            </a:xfrm>
            <a:custGeom>
              <a:avLst/>
              <a:gdLst/>
              <a:ahLst/>
              <a:cxnLst/>
              <a:rect l="l" t="t" r="r" b="b"/>
              <a:pathLst>
                <a:path w="6103" h="4867" extrusionOk="0">
                  <a:moveTo>
                    <a:pt x="1" y="1"/>
                  </a:moveTo>
                  <a:lnTo>
                    <a:pt x="40" y="426"/>
                  </a:lnTo>
                  <a:lnTo>
                    <a:pt x="117" y="889"/>
                  </a:lnTo>
                  <a:lnTo>
                    <a:pt x="271" y="1468"/>
                  </a:lnTo>
                  <a:lnTo>
                    <a:pt x="503" y="2086"/>
                  </a:lnTo>
                  <a:lnTo>
                    <a:pt x="657" y="2395"/>
                  </a:lnTo>
                  <a:lnTo>
                    <a:pt x="812" y="2665"/>
                  </a:lnTo>
                  <a:lnTo>
                    <a:pt x="1005" y="2974"/>
                  </a:lnTo>
                  <a:lnTo>
                    <a:pt x="1237" y="3206"/>
                  </a:lnTo>
                  <a:lnTo>
                    <a:pt x="1507" y="3476"/>
                  </a:lnTo>
                  <a:lnTo>
                    <a:pt x="1777" y="3669"/>
                  </a:lnTo>
                  <a:lnTo>
                    <a:pt x="2395" y="3978"/>
                  </a:lnTo>
                  <a:lnTo>
                    <a:pt x="2974" y="4249"/>
                  </a:lnTo>
                  <a:lnTo>
                    <a:pt x="3592" y="4480"/>
                  </a:lnTo>
                  <a:lnTo>
                    <a:pt x="4133" y="4635"/>
                  </a:lnTo>
                  <a:lnTo>
                    <a:pt x="4673" y="4751"/>
                  </a:lnTo>
                  <a:lnTo>
                    <a:pt x="5214" y="4828"/>
                  </a:lnTo>
                  <a:lnTo>
                    <a:pt x="5677" y="4866"/>
                  </a:lnTo>
                  <a:lnTo>
                    <a:pt x="6102" y="4866"/>
                  </a:lnTo>
                  <a:lnTo>
                    <a:pt x="6102" y="4789"/>
                  </a:lnTo>
                  <a:lnTo>
                    <a:pt x="5677" y="4789"/>
                  </a:lnTo>
                  <a:lnTo>
                    <a:pt x="5214" y="4712"/>
                  </a:lnTo>
                  <a:lnTo>
                    <a:pt x="4712" y="4635"/>
                  </a:lnTo>
                  <a:lnTo>
                    <a:pt x="4171" y="4519"/>
                  </a:lnTo>
                  <a:lnTo>
                    <a:pt x="3592" y="4364"/>
                  </a:lnTo>
                  <a:lnTo>
                    <a:pt x="3013" y="4171"/>
                  </a:lnTo>
                  <a:lnTo>
                    <a:pt x="2434" y="3901"/>
                  </a:lnTo>
                  <a:lnTo>
                    <a:pt x="1854" y="3592"/>
                  </a:lnTo>
                  <a:lnTo>
                    <a:pt x="1584" y="3399"/>
                  </a:lnTo>
                  <a:lnTo>
                    <a:pt x="1314" y="3167"/>
                  </a:lnTo>
                  <a:lnTo>
                    <a:pt x="1082" y="2897"/>
                  </a:lnTo>
                  <a:lnTo>
                    <a:pt x="928" y="2627"/>
                  </a:lnTo>
                  <a:lnTo>
                    <a:pt x="735" y="2318"/>
                  </a:lnTo>
                  <a:lnTo>
                    <a:pt x="580" y="2048"/>
                  </a:lnTo>
                  <a:lnTo>
                    <a:pt x="387" y="1430"/>
                  </a:lnTo>
                  <a:lnTo>
                    <a:pt x="233" y="889"/>
                  </a:lnTo>
                  <a:lnTo>
                    <a:pt x="155" y="426"/>
                  </a:lnTo>
                  <a:lnTo>
                    <a:pt x="78" y="11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877470" y="1977887"/>
              <a:ext cx="206944" cy="375685"/>
            </a:xfrm>
            <a:custGeom>
              <a:avLst/>
              <a:gdLst/>
              <a:ahLst/>
              <a:cxnLst/>
              <a:rect l="l" t="t" r="r" b="b"/>
              <a:pathLst>
                <a:path w="2936" h="5330" extrusionOk="0">
                  <a:moveTo>
                    <a:pt x="78" y="1"/>
                  </a:moveTo>
                  <a:lnTo>
                    <a:pt x="1" y="40"/>
                  </a:lnTo>
                  <a:lnTo>
                    <a:pt x="541" y="5330"/>
                  </a:lnTo>
                  <a:lnTo>
                    <a:pt x="2935" y="5175"/>
                  </a:lnTo>
                  <a:lnTo>
                    <a:pt x="2820" y="4133"/>
                  </a:lnTo>
                  <a:lnTo>
                    <a:pt x="2704" y="3360"/>
                  </a:lnTo>
                  <a:lnTo>
                    <a:pt x="2549" y="2704"/>
                  </a:lnTo>
                  <a:lnTo>
                    <a:pt x="2356" y="2125"/>
                  </a:lnTo>
                  <a:lnTo>
                    <a:pt x="2163" y="1623"/>
                  </a:lnTo>
                  <a:lnTo>
                    <a:pt x="1932" y="1237"/>
                  </a:lnTo>
                  <a:lnTo>
                    <a:pt x="1700" y="889"/>
                  </a:lnTo>
                  <a:lnTo>
                    <a:pt x="1430" y="657"/>
                  </a:lnTo>
                  <a:lnTo>
                    <a:pt x="1198" y="426"/>
                  </a:lnTo>
                  <a:lnTo>
                    <a:pt x="966" y="271"/>
                  </a:lnTo>
                  <a:lnTo>
                    <a:pt x="734" y="155"/>
                  </a:lnTo>
                  <a:lnTo>
                    <a:pt x="541" y="78"/>
                  </a:lnTo>
                  <a:lnTo>
                    <a:pt x="348" y="40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526386" y="1964283"/>
              <a:ext cx="506294" cy="805714"/>
            </a:xfrm>
            <a:custGeom>
              <a:avLst/>
              <a:gdLst/>
              <a:ahLst/>
              <a:cxnLst/>
              <a:rect l="l" t="t" r="r" b="b"/>
              <a:pathLst>
                <a:path w="7183" h="11431" extrusionOk="0">
                  <a:moveTo>
                    <a:pt x="0" y="1"/>
                  </a:moveTo>
                  <a:lnTo>
                    <a:pt x="1584" y="11431"/>
                  </a:lnTo>
                  <a:lnTo>
                    <a:pt x="2395" y="11315"/>
                  </a:lnTo>
                  <a:lnTo>
                    <a:pt x="3244" y="11161"/>
                  </a:lnTo>
                  <a:lnTo>
                    <a:pt x="4248" y="10929"/>
                  </a:lnTo>
                  <a:lnTo>
                    <a:pt x="5252" y="10659"/>
                  </a:lnTo>
                  <a:lnTo>
                    <a:pt x="5715" y="10543"/>
                  </a:lnTo>
                  <a:lnTo>
                    <a:pt x="6140" y="10350"/>
                  </a:lnTo>
                  <a:lnTo>
                    <a:pt x="6526" y="10195"/>
                  </a:lnTo>
                  <a:lnTo>
                    <a:pt x="6835" y="10002"/>
                  </a:lnTo>
                  <a:lnTo>
                    <a:pt x="7067" y="9809"/>
                  </a:lnTo>
                  <a:lnTo>
                    <a:pt x="7144" y="9732"/>
                  </a:lnTo>
                  <a:lnTo>
                    <a:pt x="7183" y="9616"/>
                  </a:lnTo>
                  <a:lnTo>
                    <a:pt x="6913" y="8998"/>
                  </a:lnTo>
                  <a:lnTo>
                    <a:pt x="6681" y="8380"/>
                  </a:lnTo>
                  <a:lnTo>
                    <a:pt x="6526" y="7801"/>
                  </a:lnTo>
                  <a:lnTo>
                    <a:pt x="6411" y="7260"/>
                  </a:lnTo>
                  <a:lnTo>
                    <a:pt x="6333" y="6758"/>
                  </a:lnTo>
                  <a:lnTo>
                    <a:pt x="6333" y="6334"/>
                  </a:lnTo>
                  <a:lnTo>
                    <a:pt x="6372" y="5948"/>
                  </a:lnTo>
                  <a:lnTo>
                    <a:pt x="6411" y="5600"/>
                  </a:lnTo>
                  <a:lnTo>
                    <a:pt x="6449" y="5446"/>
                  </a:lnTo>
                  <a:lnTo>
                    <a:pt x="6411" y="5175"/>
                  </a:lnTo>
                  <a:lnTo>
                    <a:pt x="6256" y="4442"/>
                  </a:lnTo>
                  <a:lnTo>
                    <a:pt x="6024" y="3553"/>
                  </a:lnTo>
                  <a:lnTo>
                    <a:pt x="5754" y="2627"/>
                  </a:lnTo>
                  <a:lnTo>
                    <a:pt x="5213" y="966"/>
                  </a:lnTo>
                  <a:lnTo>
                    <a:pt x="4982" y="233"/>
                  </a:lnTo>
                  <a:lnTo>
                    <a:pt x="3746" y="310"/>
                  </a:lnTo>
                  <a:lnTo>
                    <a:pt x="2781" y="3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526386" y="1964283"/>
              <a:ext cx="506294" cy="805714"/>
            </a:xfrm>
            <a:custGeom>
              <a:avLst/>
              <a:gdLst/>
              <a:ahLst/>
              <a:cxnLst/>
              <a:rect l="l" t="t" r="r" b="b"/>
              <a:pathLst>
                <a:path w="7183" h="11431" fill="none" extrusionOk="0">
                  <a:moveTo>
                    <a:pt x="2781" y="310"/>
                  </a:moveTo>
                  <a:lnTo>
                    <a:pt x="0" y="1"/>
                  </a:lnTo>
                  <a:lnTo>
                    <a:pt x="1584" y="11431"/>
                  </a:lnTo>
                  <a:lnTo>
                    <a:pt x="1584" y="11431"/>
                  </a:lnTo>
                  <a:lnTo>
                    <a:pt x="2395" y="11315"/>
                  </a:lnTo>
                  <a:lnTo>
                    <a:pt x="3244" y="11161"/>
                  </a:lnTo>
                  <a:lnTo>
                    <a:pt x="4248" y="10929"/>
                  </a:lnTo>
                  <a:lnTo>
                    <a:pt x="5252" y="10659"/>
                  </a:lnTo>
                  <a:lnTo>
                    <a:pt x="5715" y="10543"/>
                  </a:lnTo>
                  <a:lnTo>
                    <a:pt x="6140" y="10350"/>
                  </a:lnTo>
                  <a:lnTo>
                    <a:pt x="6526" y="10195"/>
                  </a:lnTo>
                  <a:lnTo>
                    <a:pt x="6835" y="10002"/>
                  </a:lnTo>
                  <a:lnTo>
                    <a:pt x="7067" y="9809"/>
                  </a:lnTo>
                  <a:lnTo>
                    <a:pt x="7144" y="9732"/>
                  </a:lnTo>
                  <a:lnTo>
                    <a:pt x="7183" y="9616"/>
                  </a:lnTo>
                  <a:lnTo>
                    <a:pt x="7183" y="9616"/>
                  </a:lnTo>
                  <a:lnTo>
                    <a:pt x="6913" y="8998"/>
                  </a:lnTo>
                  <a:lnTo>
                    <a:pt x="6681" y="8380"/>
                  </a:lnTo>
                  <a:lnTo>
                    <a:pt x="6526" y="7801"/>
                  </a:lnTo>
                  <a:lnTo>
                    <a:pt x="6411" y="7260"/>
                  </a:lnTo>
                  <a:lnTo>
                    <a:pt x="6333" y="6758"/>
                  </a:lnTo>
                  <a:lnTo>
                    <a:pt x="6333" y="6334"/>
                  </a:lnTo>
                  <a:lnTo>
                    <a:pt x="6372" y="5948"/>
                  </a:lnTo>
                  <a:lnTo>
                    <a:pt x="6411" y="5600"/>
                  </a:lnTo>
                  <a:lnTo>
                    <a:pt x="6411" y="5600"/>
                  </a:lnTo>
                  <a:lnTo>
                    <a:pt x="6449" y="5446"/>
                  </a:lnTo>
                  <a:lnTo>
                    <a:pt x="6411" y="5175"/>
                  </a:lnTo>
                  <a:lnTo>
                    <a:pt x="6256" y="4442"/>
                  </a:lnTo>
                  <a:lnTo>
                    <a:pt x="6024" y="3553"/>
                  </a:lnTo>
                  <a:lnTo>
                    <a:pt x="5754" y="2627"/>
                  </a:lnTo>
                  <a:lnTo>
                    <a:pt x="5213" y="966"/>
                  </a:lnTo>
                  <a:lnTo>
                    <a:pt x="4982" y="233"/>
                  </a:lnTo>
                  <a:lnTo>
                    <a:pt x="3746" y="310"/>
                  </a:lnTo>
                  <a:lnTo>
                    <a:pt x="2781" y="3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5002722" y="2693730"/>
              <a:ext cx="187843" cy="62661"/>
            </a:xfrm>
            <a:custGeom>
              <a:avLst/>
              <a:gdLst/>
              <a:ahLst/>
              <a:cxnLst/>
              <a:rect l="l" t="t" r="r" b="b"/>
              <a:pathLst>
                <a:path w="2665" h="889" extrusionOk="0">
                  <a:moveTo>
                    <a:pt x="77" y="1"/>
                  </a:moveTo>
                  <a:lnTo>
                    <a:pt x="0" y="78"/>
                  </a:lnTo>
                  <a:lnTo>
                    <a:pt x="386" y="310"/>
                  </a:lnTo>
                  <a:lnTo>
                    <a:pt x="772" y="464"/>
                  </a:lnTo>
                  <a:lnTo>
                    <a:pt x="1197" y="580"/>
                  </a:lnTo>
                  <a:lnTo>
                    <a:pt x="1622" y="696"/>
                  </a:lnTo>
                  <a:lnTo>
                    <a:pt x="2356" y="850"/>
                  </a:lnTo>
                  <a:lnTo>
                    <a:pt x="2626" y="889"/>
                  </a:lnTo>
                  <a:lnTo>
                    <a:pt x="2664" y="773"/>
                  </a:lnTo>
                  <a:lnTo>
                    <a:pt x="2356" y="734"/>
                  </a:lnTo>
                  <a:lnTo>
                    <a:pt x="1854" y="657"/>
                  </a:lnTo>
                  <a:lnTo>
                    <a:pt x="1236" y="503"/>
                  </a:lnTo>
                  <a:lnTo>
                    <a:pt x="618" y="271"/>
                  </a:lnTo>
                  <a:lnTo>
                    <a:pt x="309" y="155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9381" y="2342645"/>
              <a:ext cx="201446" cy="70837"/>
            </a:xfrm>
            <a:custGeom>
              <a:avLst/>
              <a:gdLst/>
              <a:ahLst/>
              <a:cxnLst/>
              <a:rect l="l" t="t" r="r" b="b"/>
              <a:pathLst>
                <a:path w="2858" h="1005" extrusionOk="0">
                  <a:moveTo>
                    <a:pt x="1506" y="0"/>
                  </a:moveTo>
                  <a:lnTo>
                    <a:pt x="1043" y="78"/>
                  </a:lnTo>
                  <a:lnTo>
                    <a:pt x="618" y="193"/>
                  </a:lnTo>
                  <a:lnTo>
                    <a:pt x="425" y="309"/>
                  </a:lnTo>
                  <a:lnTo>
                    <a:pt x="232" y="425"/>
                  </a:lnTo>
                  <a:lnTo>
                    <a:pt x="77" y="541"/>
                  </a:lnTo>
                  <a:lnTo>
                    <a:pt x="0" y="695"/>
                  </a:lnTo>
                  <a:lnTo>
                    <a:pt x="232" y="773"/>
                  </a:lnTo>
                  <a:lnTo>
                    <a:pt x="502" y="888"/>
                  </a:lnTo>
                  <a:lnTo>
                    <a:pt x="850" y="966"/>
                  </a:lnTo>
                  <a:lnTo>
                    <a:pt x="1274" y="1004"/>
                  </a:lnTo>
                  <a:lnTo>
                    <a:pt x="1776" y="1004"/>
                  </a:lnTo>
                  <a:lnTo>
                    <a:pt x="2278" y="966"/>
                  </a:lnTo>
                  <a:lnTo>
                    <a:pt x="2587" y="888"/>
                  </a:lnTo>
                  <a:lnTo>
                    <a:pt x="2858" y="773"/>
                  </a:lnTo>
                  <a:lnTo>
                    <a:pt x="2780" y="580"/>
                  </a:lnTo>
                  <a:lnTo>
                    <a:pt x="2664" y="425"/>
                  </a:lnTo>
                  <a:lnTo>
                    <a:pt x="2510" y="309"/>
                  </a:lnTo>
                  <a:lnTo>
                    <a:pt x="2356" y="193"/>
                  </a:lnTo>
                  <a:lnTo>
                    <a:pt x="2162" y="116"/>
                  </a:lnTo>
                  <a:lnTo>
                    <a:pt x="1969" y="39"/>
                  </a:lnTo>
                  <a:lnTo>
                    <a:pt x="1738" y="39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rgbClr val="8E5E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09381" y="2342645"/>
              <a:ext cx="201446" cy="70837"/>
            </a:xfrm>
            <a:custGeom>
              <a:avLst/>
              <a:gdLst/>
              <a:ahLst/>
              <a:cxnLst/>
              <a:rect l="l" t="t" r="r" b="b"/>
              <a:pathLst>
                <a:path w="2858" h="1005" fill="none" extrusionOk="0">
                  <a:moveTo>
                    <a:pt x="0" y="695"/>
                  </a:moveTo>
                  <a:lnTo>
                    <a:pt x="0" y="695"/>
                  </a:lnTo>
                  <a:lnTo>
                    <a:pt x="232" y="773"/>
                  </a:lnTo>
                  <a:lnTo>
                    <a:pt x="502" y="888"/>
                  </a:lnTo>
                  <a:lnTo>
                    <a:pt x="850" y="966"/>
                  </a:lnTo>
                  <a:lnTo>
                    <a:pt x="1274" y="1004"/>
                  </a:lnTo>
                  <a:lnTo>
                    <a:pt x="1776" y="1004"/>
                  </a:lnTo>
                  <a:lnTo>
                    <a:pt x="2278" y="966"/>
                  </a:lnTo>
                  <a:lnTo>
                    <a:pt x="2587" y="888"/>
                  </a:lnTo>
                  <a:lnTo>
                    <a:pt x="2858" y="773"/>
                  </a:lnTo>
                  <a:lnTo>
                    <a:pt x="2858" y="773"/>
                  </a:lnTo>
                  <a:lnTo>
                    <a:pt x="2780" y="580"/>
                  </a:lnTo>
                  <a:lnTo>
                    <a:pt x="2664" y="425"/>
                  </a:lnTo>
                  <a:lnTo>
                    <a:pt x="2510" y="309"/>
                  </a:lnTo>
                  <a:lnTo>
                    <a:pt x="2356" y="193"/>
                  </a:lnTo>
                  <a:lnTo>
                    <a:pt x="2162" y="116"/>
                  </a:lnTo>
                  <a:lnTo>
                    <a:pt x="1969" y="39"/>
                  </a:lnTo>
                  <a:lnTo>
                    <a:pt x="1738" y="39"/>
                  </a:lnTo>
                  <a:lnTo>
                    <a:pt x="1506" y="0"/>
                  </a:lnTo>
                  <a:lnTo>
                    <a:pt x="1043" y="78"/>
                  </a:lnTo>
                  <a:lnTo>
                    <a:pt x="618" y="193"/>
                  </a:lnTo>
                  <a:lnTo>
                    <a:pt x="425" y="309"/>
                  </a:lnTo>
                  <a:lnTo>
                    <a:pt x="232" y="425"/>
                  </a:lnTo>
                  <a:lnTo>
                    <a:pt x="77" y="541"/>
                  </a:lnTo>
                  <a:lnTo>
                    <a:pt x="0" y="6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218790" y="2320865"/>
              <a:ext cx="370258" cy="792110"/>
            </a:xfrm>
            <a:custGeom>
              <a:avLst/>
              <a:gdLst/>
              <a:ahLst/>
              <a:cxnLst/>
              <a:rect l="l" t="t" r="r" b="b"/>
              <a:pathLst>
                <a:path w="5253" h="11238" extrusionOk="0">
                  <a:moveTo>
                    <a:pt x="5253" y="0"/>
                  </a:moveTo>
                  <a:lnTo>
                    <a:pt x="2974" y="193"/>
                  </a:lnTo>
                  <a:lnTo>
                    <a:pt x="2897" y="2356"/>
                  </a:lnTo>
                  <a:lnTo>
                    <a:pt x="2820" y="5522"/>
                  </a:lnTo>
                  <a:lnTo>
                    <a:pt x="2743" y="6797"/>
                  </a:lnTo>
                  <a:lnTo>
                    <a:pt x="2588" y="8225"/>
                  </a:lnTo>
                  <a:lnTo>
                    <a:pt x="2472" y="8882"/>
                  </a:lnTo>
                  <a:lnTo>
                    <a:pt x="2356" y="9422"/>
                  </a:lnTo>
                  <a:lnTo>
                    <a:pt x="2202" y="9847"/>
                  </a:lnTo>
                  <a:lnTo>
                    <a:pt x="2125" y="10002"/>
                  </a:lnTo>
                  <a:lnTo>
                    <a:pt x="2048" y="10079"/>
                  </a:lnTo>
                  <a:lnTo>
                    <a:pt x="1661" y="10311"/>
                  </a:lnTo>
                  <a:lnTo>
                    <a:pt x="1121" y="10581"/>
                  </a:lnTo>
                  <a:lnTo>
                    <a:pt x="619" y="10735"/>
                  </a:lnTo>
                  <a:lnTo>
                    <a:pt x="426" y="10813"/>
                  </a:lnTo>
                  <a:lnTo>
                    <a:pt x="233" y="10813"/>
                  </a:lnTo>
                  <a:lnTo>
                    <a:pt x="155" y="10851"/>
                  </a:lnTo>
                  <a:lnTo>
                    <a:pt x="78" y="10890"/>
                  </a:lnTo>
                  <a:lnTo>
                    <a:pt x="40" y="10967"/>
                  </a:lnTo>
                  <a:lnTo>
                    <a:pt x="1" y="11044"/>
                  </a:lnTo>
                  <a:lnTo>
                    <a:pt x="40" y="11160"/>
                  </a:lnTo>
                  <a:lnTo>
                    <a:pt x="40" y="11237"/>
                  </a:lnTo>
                  <a:lnTo>
                    <a:pt x="2936" y="11237"/>
                  </a:lnTo>
                  <a:lnTo>
                    <a:pt x="3206" y="11199"/>
                  </a:lnTo>
                  <a:lnTo>
                    <a:pt x="3438" y="11160"/>
                  </a:lnTo>
                  <a:lnTo>
                    <a:pt x="3631" y="11083"/>
                  </a:lnTo>
                  <a:lnTo>
                    <a:pt x="3785" y="11006"/>
                  </a:lnTo>
                  <a:lnTo>
                    <a:pt x="3862" y="10928"/>
                  </a:lnTo>
                  <a:lnTo>
                    <a:pt x="3978" y="10813"/>
                  </a:lnTo>
                  <a:lnTo>
                    <a:pt x="4056" y="10619"/>
                  </a:lnTo>
                  <a:lnTo>
                    <a:pt x="4094" y="10426"/>
                  </a:lnTo>
                  <a:lnTo>
                    <a:pt x="4056" y="10117"/>
                  </a:lnTo>
                  <a:lnTo>
                    <a:pt x="4094" y="9847"/>
                  </a:lnTo>
                  <a:lnTo>
                    <a:pt x="4171" y="9307"/>
                  </a:lnTo>
                  <a:lnTo>
                    <a:pt x="4519" y="7723"/>
                  </a:lnTo>
                  <a:lnTo>
                    <a:pt x="4673" y="6835"/>
                  </a:lnTo>
                  <a:lnTo>
                    <a:pt x="4828" y="5986"/>
                  </a:lnTo>
                  <a:lnTo>
                    <a:pt x="4905" y="5213"/>
                  </a:lnTo>
                  <a:lnTo>
                    <a:pt x="4944" y="4596"/>
                  </a:lnTo>
                  <a:lnTo>
                    <a:pt x="4944" y="4016"/>
                  </a:lnTo>
                  <a:lnTo>
                    <a:pt x="4982" y="3283"/>
                  </a:lnTo>
                  <a:lnTo>
                    <a:pt x="5098" y="1777"/>
                  </a:lnTo>
                  <a:lnTo>
                    <a:pt x="5253" y="0"/>
                  </a:lnTo>
                  <a:close/>
                </a:path>
              </a:pathLst>
            </a:custGeom>
            <a:solidFill>
              <a:srgbClr val="DB7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218790" y="2320865"/>
              <a:ext cx="370258" cy="792110"/>
            </a:xfrm>
            <a:custGeom>
              <a:avLst/>
              <a:gdLst/>
              <a:ahLst/>
              <a:cxnLst/>
              <a:rect l="l" t="t" r="r" b="b"/>
              <a:pathLst>
                <a:path w="5253" h="11238" fill="none" extrusionOk="0">
                  <a:moveTo>
                    <a:pt x="5253" y="0"/>
                  </a:moveTo>
                  <a:lnTo>
                    <a:pt x="5253" y="0"/>
                  </a:lnTo>
                  <a:lnTo>
                    <a:pt x="5098" y="1777"/>
                  </a:lnTo>
                  <a:lnTo>
                    <a:pt x="4982" y="3283"/>
                  </a:lnTo>
                  <a:lnTo>
                    <a:pt x="4944" y="4016"/>
                  </a:lnTo>
                  <a:lnTo>
                    <a:pt x="4944" y="4596"/>
                  </a:lnTo>
                  <a:lnTo>
                    <a:pt x="4944" y="4596"/>
                  </a:lnTo>
                  <a:lnTo>
                    <a:pt x="4905" y="5213"/>
                  </a:lnTo>
                  <a:lnTo>
                    <a:pt x="4828" y="5986"/>
                  </a:lnTo>
                  <a:lnTo>
                    <a:pt x="4673" y="6835"/>
                  </a:lnTo>
                  <a:lnTo>
                    <a:pt x="4519" y="7723"/>
                  </a:lnTo>
                  <a:lnTo>
                    <a:pt x="4171" y="9307"/>
                  </a:lnTo>
                  <a:lnTo>
                    <a:pt x="4094" y="9847"/>
                  </a:lnTo>
                  <a:lnTo>
                    <a:pt x="4056" y="10117"/>
                  </a:lnTo>
                  <a:lnTo>
                    <a:pt x="4056" y="10117"/>
                  </a:lnTo>
                  <a:lnTo>
                    <a:pt x="4094" y="10426"/>
                  </a:lnTo>
                  <a:lnTo>
                    <a:pt x="4056" y="10619"/>
                  </a:lnTo>
                  <a:lnTo>
                    <a:pt x="3978" y="10813"/>
                  </a:lnTo>
                  <a:lnTo>
                    <a:pt x="3862" y="10928"/>
                  </a:lnTo>
                  <a:lnTo>
                    <a:pt x="3785" y="11006"/>
                  </a:lnTo>
                  <a:lnTo>
                    <a:pt x="3631" y="11083"/>
                  </a:lnTo>
                  <a:lnTo>
                    <a:pt x="3438" y="11160"/>
                  </a:lnTo>
                  <a:lnTo>
                    <a:pt x="3206" y="11199"/>
                  </a:lnTo>
                  <a:lnTo>
                    <a:pt x="2936" y="11237"/>
                  </a:lnTo>
                  <a:lnTo>
                    <a:pt x="2279" y="11237"/>
                  </a:lnTo>
                  <a:lnTo>
                    <a:pt x="2279" y="11237"/>
                  </a:lnTo>
                  <a:lnTo>
                    <a:pt x="1352" y="11237"/>
                  </a:lnTo>
                  <a:lnTo>
                    <a:pt x="40" y="11237"/>
                  </a:lnTo>
                  <a:lnTo>
                    <a:pt x="40" y="11237"/>
                  </a:lnTo>
                  <a:lnTo>
                    <a:pt x="40" y="11160"/>
                  </a:lnTo>
                  <a:lnTo>
                    <a:pt x="1" y="11044"/>
                  </a:lnTo>
                  <a:lnTo>
                    <a:pt x="40" y="10967"/>
                  </a:lnTo>
                  <a:lnTo>
                    <a:pt x="78" y="10890"/>
                  </a:lnTo>
                  <a:lnTo>
                    <a:pt x="155" y="10851"/>
                  </a:lnTo>
                  <a:lnTo>
                    <a:pt x="233" y="10813"/>
                  </a:lnTo>
                  <a:lnTo>
                    <a:pt x="233" y="10813"/>
                  </a:lnTo>
                  <a:lnTo>
                    <a:pt x="426" y="10813"/>
                  </a:lnTo>
                  <a:lnTo>
                    <a:pt x="619" y="10735"/>
                  </a:lnTo>
                  <a:lnTo>
                    <a:pt x="1121" y="10581"/>
                  </a:lnTo>
                  <a:lnTo>
                    <a:pt x="1661" y="10311"/>
                  </a:lnTo>
                  <a:lnTo>
                    <a:pt x="2048" y="10079"/>
                  </a:lnTo>
                  <a:lnTo>
                    <a:pt x="2048" y="10079"/>
                  </a:lnTo>
                  <a:lnTo>
                    <a:pt x="2125" y="10002"/>
                  </a:lnTo>
                  <a:lnTo>
                    <a:pt x="2202" y="9847"/>
                  </a:lnTo>
                  <a:lnTo>
                    <a:pt x="2356" y="9422"/>
                  </a:lnTo>
                  <a:lnTo>
                    <a:pt x="2472" y="8882"/>
                  </a:lnTo>
                  <a:lnTo>
                    <a:pt x="2588" y="8225"/>
                  </a:lnTo>
                  <a:lnTo>
                    <a:pt x="2743" y="6797"/>
                  </a:lnTo>
                  <a:lnTo>
                    <a:pt x="2820" y="5522"/>
                  </a:lnTo>
                  <a:lnTo>
                    <a:pt x="2820" y="5522"/>
                  </a:lnTo>
                  <a:lnTo>
                    <a:pt x="2897" y="2356"/>
                  </a:lnTo>
                  <a:lnTo>
                    <a:pt x="2974" y="193"/>
                  </a:lnTo>
                  <a:lnTo>
                    <a:pt x="52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417487" y="2522240"/>
              <a:ext cx="5568" cy="144353"/>
            </a:xfrm>
            <a:custGeom>
              <a:avLst/>
              <a:gdLst/>
              <a:ahLst/>
              <a:cxnLst/>
              <a:rect l="l" t="t" r="r" b="b"/>
              <a:pathLst>
                <a:path w="79" h="2048" extrusionOk="0">
                  <a:moveTo>
                    <a:pt x="78" y="1"/>
                  </a:moveTo>
                  <a:lnTo>
                    <a:pt x="78" y="1"/>
                  </a:lnTo>
                  <a:lnTo>
                    <a:pt x="1" y="2047"/>
                  </a:lnTo>
                  <a:lnTo>
                    <a:pt x="1" y="2047"/>
                  </a:lnTo>
                  <a:lnTo>
                    <a:pt x="1" y="2047"/>
                  </a:lnTo>
                  <a:lnTo>
                    <a:pt x="1" y="2047"/>
                  </a:lnTo>
                  <a:lnTo>
                    <a:pt x="78" y="1"/>
                  </a:lnTo>
                  <a:lnTo>
                    <a:pt x="78" y="1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B39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417487" y="2522240"/>
              <a:ext cx="5568" cy="144353"/>
            </a:xfrm>
            <a:custGeom>
              <a:avLst/>
              <a:gdLst/>
              <a:ahLst/>
              <a:cxnLst/>
              <a:rect l="l" t="t" r="r" b="b"/>
              <a:pathLst>
                <a:path w="79" h="2048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1" y="2047"/>
                  </a:lnTo>
                  <a:lnTo>
                    <a:pt x="1" y="2047"/>
                  </a:lnTo>
                  <a:lnTo>
                    <a:pt x="1" y="2047"/>
                  </a:lnTo>
                  <a:lnTo>
                    <a:pt x="1" y="2047"/>
                  </a:lnTo>
                  <a:lnTo>
                    <a:pt x="78" y="1"/>
                  </a:lnTo>
                  <a:lnTo>
                    <a:pt x="78" y="1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417487" y="2522240"/>
              <a:ext cx="43630" cy="144353"/>
            </a:xfrm>
            <a:custGeom>
              <a:avLst/>
              <a:gdLst/>
              <a:ahLst/>
              <a:cxnLst/>
              <a:rect l="l" t="t" r="r" b="b"/>
              <a:pathLst>
                <a:path w="619" h="2048" extrusionOk="0">
                  <a:moveTo>
                    <a:pt x="78" y="1"/>
                  </a:moveTo>
                  <a:lnTo>
                    <a:pt x="1" y="2047"/>
                  </a:lnTo>
                  <a:lnTo>
                    <a:pt x="1" y="2047"/>
                  </a:lnTo>
                  <a:lnTo>
                    <a:pt x="271" y="1893"/>
                  </a:lnTo>
                  <a:lnTo>
                    <a:pt x="464" y="1623"/>
                  </a:lnTo>
                  <a:lnTo>
                    <a:pt x="580" y="1352"/>
                  </a:lnTo>
                  <a:lnTo>
                    <a:pt x="619" y="1159"/>
                  </a:lnTo>
                  <a:lnTo>
                    <a:pt x="619" y="1005"/>
                  </a:lnTo>
                  <a:lnTo>
                    <a:pt x="580" y="696"/>
                  </a:lnTo>
                  <a:lnTo>
                    <a:pt x="464" y="426"/>
                  </a:lnTo>
                  <a:lnTo>
                    <a:pt x="310" y="194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417487" y="2522240"/>
              <a:ext cx="43630" cy="144353"/>
            </a:xfrm>
            <a:custGeom>
              <a:avLst/>
              <a:gdLst/>
              <a:ahLst/>
              <a:cxnLst/>
              <a:rect l="l" t="t" r="r" b="b"/>
              <a:pathLst>
                <a:path w="619" h="2048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1" y="2047"/>
                  </a:lnTo>
                  <a:lnTo>
                    <a:pt x="1" y="2047"/>
                  </a:lnTo>
                  <a:lnTo>
                    <a:pt x="271" y="1893"/>
                  </a:lnTo>
                  <a:lnTo>
                    <a:pt x="464" y="1623"/>
                  </a:lnTo>
                  <a:lnTo>
                    <a:pt x="580" y="1352"/>
                  </a:lnTo>
                  <a:lnTo>
                    <a:pt x="619" y="1159"/>
                  </a:lnTo>
                  <a:lnTo>
                    <a:pt x="619" y="1005"/>
                  </a:lnTo>
                  <a:lnTo>
                    <a:pt x="619" y="1005"/>
                  </a:lnTo>
                  <a:lnTo>
                    <a:pt x="580" y="696"/>
                  </a:lnTo>
                  <a:lnTo>
                    <a:pt x="464" y="426"/>
                  </a:lnTo>
                  <a:lnTo>
                    <a:pt x="310" y="194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248746" y="3061166"/>
              <a:ext cx="92617" cy="54485"/>
            </a:xfrm>
            <a:custGeom>
              <a:avLst/>
              <a:gdLst/>
              <a:ahLst/>
              <a:cxnLst/>
              <a:rect l="l" t="t" r="r" b="b"/>
              <a:pathLst>
                <a:path w="1314" h="773" extrusionOk="0">
                  <a:moveTo>
                    <a:pt x="1275" y="1"/>
                  </a:moveTo>
                  <a:lnTo>
                    <a:pt x="1236" y="39"/>
                  </a:lnTo>
                  <a:lnTo>
                    <a:pt x="966" y="155"/>
                  </a:lnTo>
                  <a:lnTo>
                    <a:pt x="541" y="310"/>
                  </a:lnTo>
                  <a:lnTo>
                    <a:pt x="310" y="387"/>
                  </a:lnTo>
                  <a:lnTo>
                    <a:pt x="155" y="464"/>
                  </a:lnTo>
                  <a:lnTo>
                    <a:pt x="39" y="580"/>
                  </a:lnTo>
                  <a:lnTo>
                    <a:pt x="1" y="618"/>
                  </a:lnTo>
                  <a:lnTo>
                    <a:pt x="1" y="657"/>
                  </a:lnTo>
                  <a:lnTo>
                    <a:pt x="1" y="734"/>
                  </a:lnTo>
                  <a:lnTo>
                    <a:pt x="39" y="773"/>
                  </a:lnTo>
                  <a:lnTo>
                    <a:pt x="155" y="773"/>
                  </a:lnTo>
                  <a:lnTo>
                    <a:pt x="155" y="696"/>
                  </a:lnTo>
                  <a:lnTo>
                    <a:pt x="78" y="696"/>
                  </a:lnTo>
                  <a:lnTo>
                    <a:pt x="78" y="657"/>
                  </a:lnTo>
                  <a:lnTo>
                    <a:pt x="78" y="618"/>
                  </a:lnTo>
                  <a:lnTo>
                    <a:pt x="271" y="503"/>
                  </a:lnTo>
                  <a:lnTo>
                    <a:pt x="541" y="387"/>
                  </a:lnTo>
                  <a:lnTo>
                    <a:pt x="1082" y="194"/>
                  </a:lnTo>
                  <a:lnTo>
                    <a:pt x="1314" y="78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409381" y="1964283"/>
              <a:ext cx="220477" cy="432848"/>
            </a:xfrm>
            <a:custGeom>
              <a:avLst/>
              <a:gdLst/>
              <a:ahLst/>
              <a:cxnLst/>
              <a:rect l="l" t="t" r="r" b="b"/>
              <a:pathLst>
                <a:path w="3128" h="6141" extrusionOk="0">
                  <a:moveTo>
                    <a:pt x="1660" y="1"/>
                  </a:moveTo>
                  <a:lnTo>
                    <a:pt x="1429" y="78"/>
                  </a:lnTo>
                  <a:lnTo>
                    <a:pt x="1197" y="233"/>
                  </a:lnTo>
                  <a:lnTo>
                    <a:pt x="965" y="426"/>
                  </a:lnTo>
                  <a:lnTo>
                    <a:pt x="695" y="735"/>
                  </a:lnTo>
                  <a:lnTo>
                    <a:pt x="541" y="928"/>
                  </a:lnTo>
                  <a:lnTo>
                    <a:pt x="425" y="1159"/>
                  </a:lnTo>
                  <a:lnTo>
                    <a:pt x="348" y="1391"/>
                  </a:lnTo>
                  <a:lnTo>
                    <a:pt x="232" y="1700"/>
                  </a:lnTo>
                  <a:lnTo>
                    <a:pt x="193" y="2009"/>
                  </a:lnTo>
                  <a:lnTo>
                    <a:pt x="116" y="2356"/>
                  </a:lnTo>
                  <a:lnTo>
                    <a:pt x="39" y="3785"/>
                  </a:lnTo>
                  <a:lnTo>
                    <a:pt x="0" y="4944"/>
                  </a:lnTo>
                  <a:lnTo>
                    <a:pt x="0" y="6063"/>
                  </a:lnTo>
                  <a:lnTo>
                    <a:pt x="232" y="5909"/>
                  </a:lnTo>
                  <a:lnTo>
                    <a:pt x="541" y="5793"/>
                  </a:lnTo>
                  <a:lnTo>
                    <a:pt x="927" y="5677"/>
                  </a:lnTo>
                  <a:lnTo>
                    <a:pt x="1352" y="5600"/>
                  </a:lnTo>
                  <a:lnTo>
                    <a:pt x="1583" y="5600"/>
                  </a:lnTo>
                  <a:lnTo>
                    <a:pt x="1815" y="5639"/>
                  </a:lnTo>
                  <a:lnTo>
                    <a:pt x="2085" y="5716"/>
                  </a:lnTo>
                  <a:lnTo>
                    <a:pt x="2356" y="5832"/>
                  </a:lnTo>
                  <a:lnTo>
                    <a:pt x="2587" y="5948"/>
                  </a:lnTo>
                  <a:lnTo>
                    <a:pt x="2858" y="6141"/>
                  </a:lnTo>
                  <a:lnTo>
                    <a:pt x="3051" y="3746"/>
                  </a:lnTo>
                  <a:lnTo>
                    <a:pt x="3128" y="2704"/>
                  </a:lnTo>
                  <a:lnTo>
                    <a:pt x="3128" y="2241"/>
                  </a:lnTo>
                  <a:lnTo>
                    <a:pt x="3089" y="1816"/>
                  </a:lnTo>
                  <a:lnTo>
                    <a:pt x="3051" y="1430"/>
                  </a:lnTo>
                  <a:lnTo>
                    <a:pt x="2973" y="1121"/>
                  </a:lnTo>
                  <a:lnTo>
                    <a:pt x="2858" y="812"/>
                  </a:lnTo>
                  <a:lnTo>
                    <a:pt x="2703" y="541"/>
                  </a:lnTo>
                  <a:lnTo>
                    <a:pt x="2510" y="348"/>
                  </a:lnTo>
                  <a:lnTo>
                    <a:pt x="2278" y="155"/>
                  </a:lnTo>
                  <a:lnTo>
                    <a:pt x="1969" y="39"/>
                  </a:lnTo>
                  <a:lnTo>
                    <a:pt x="16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09381" y="1964283"/>
              <a:ext cx="220477" cy="432848"/>
            </a:xfrm>
            <a:custGeom>
              <a:avLst/>
              <a:gdLst/>
              <a:ahLst/>
              <a:cxnLst/>
              <a:rect l="l" t="t" r="r" b="b"/>
              <a:pathLst>
                <a:path w="3128" h="6141" fill="none" extrusionOk="0">
                  <a:moveTo>
                    <a:pt x="1660" y="1"/>
                  </a:moveTo>
                  <a:lnTo>
                    <a:pt x="1660" y="1"/>
                  </a:lnTo>
                  <a:lnTo>
                    <a:pt x="1429" y="78"/>
                  </a:lnTo>
                  <a:lnTo>
                    <a:pt x="1197" y="233"/>
                  </a:lnTo>
                  <a:lnTo>
                    <a:pt x="965" y="426"/>
                  </a:lnTo>
                  <a:lnTo>
                    <a:pt x="695" y="735"/>
                  </a:lnTo>
                  <a:lnTo>
                    <a:pt x="541" y="928"/>
                  </a:lnTo>
                  <a:lnTo>
                    <a:pt x="425" y="1159"/>
                  </a:lnTo>
                  <a:lnTo>
                    <a:pt x="348" y="1391"/>
                  </a:lnTo>
                  <a:lnTo>
                    <a:pt x="232" y="1700"/>
                  </a:lnTo>
                  <a:lnTo>
                    <a:pt x="193" y="2009"/>
                  </a:lnTo>
                  <a:lnTo>
                    <a:pt x="116" y="2356"/>
                  </a:lnTo>
                  <a:lnTo>
                    <a:pt x="116" y="2356"/>
                  </a:lnTo>
                  <a:lnTo>
                    <a:pt x="39" y="3785"/>
                  </a:lnTo>
                  <a:lnTo>
                    <a:pt x="0" y="4944"/>
                  </a:lnTo>
                  <a:lnTo>
                    <a:pt x="0" y="6063"/>
                  </a:lnTo>
                  <a:lnTo>
                    <a:pt x="0" y="6063"/>
                  </a:lnTo>
                  <a:lnTo>
                    <a:pt x="232" y="5909"/>
                  </a:lnTo>
                  <a:lnTo>
                    <a:pt x="541" y="5793"/>
                  </a:lnTo>
                  <a:lnTo>
                    <a:pt x="927" y="5677"/>
                  </a:lnTo>
                  <a:lnTo>
                    <a:pt x="1352" y="5600"/>
                  </a:lnTo>
                  <a:lnTo>
                    <a:pt x="1583" y="5600"/>
                  </a:lnTo>
                  <a:lnTo>
                    <a:pt x="1815" y="5639"/>
                  </a:lnTo>
                  <a:lnTo>
                    <a:pt x="2085" y="5716"/>
                  </a:lnTo>
                  <a:lnTo>
                    <a:pt x="2356" y="5832"/>
                  </a:lnTo>
                  <a:lnTo>
                    <a:pt x="2587" y="5948"/>
                  </a:lnTo>
                  <a:lnTo>
                    <a:pt x="2858" y="6141"/>
                  </a:lnTo>
                  <a:lnTo>
                    <a:pt x="2858" y="6141"/>
                  </a:lnTo>
                  <a:lnTo>
                    <a:pt x="3051" y="3746"/>
                  </a:lnTo>
                  <a:lnTo>
                    <a:pt x="3128" y="2704"/>
                  </a:lnTo>
                  <a:lnTo>
                    <a:pt x="3128" y="2241"/>
                  </a:lnTo>
                  <a:lnTo>
                    <a:pt x="3089" y="1816"/>
                  </a:lnTo>
                  <a:lnTo>
                    <a:pt x="3051" y="1430"/>
                  </a:lnTo>
                  <a:lnTo>
                    <a:pt x="2973" y="1121"/>
                  </a:lnTo>
                  <a:lnTo>
                    <a:pt x="2858" y="812"/>
                  </a:lnTo>
                  <a:lnTo>
                    <a:pt x="2703" y="541"/>
                  </a:lnTo>
                  <a:lnTo>
                    <a:pt x="2510" y="348"/>
                  </a:lnTo>
                  <a:lnTo>
                    <a:pt x="2278" y="155"/>
                  </a:lnTo>
                  <a:lnTo>
                    <a:pt x="1969" y="39"/>
                  </a:lnTo>
                  <a:lnTo>
                    <a:pt x="16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06632" y="2293658"/>
              <a:ext cx="2819" cy="98045"/>
            </a:xfrm>
            <a:custGeom>
              <a:avLst/>
              <a:gdLst/>
              <a:ahLst/>
              <a:cxnLst/>
              <a:rect l="l" t="t" r="r" b="b"/>
              <a:pathLst>
                <a:path w="40" h="1391" extrusionOk="0">
                  <a:moveTo>
                    <a:pt x="39" y="1390"/>
                  </a:moveTo>
                  <a:lnTo>
                    <a:pt x="39" y="1390"/>
                  </a:lnTo>
                  <a:lnTo>
                    <a:pt x="39" y="1390"/>
                  </a:lnTo>
                  <a:lnTo>
                    <a:pt x="39" y="1390"/>
                  </a:lnTo>
                  <a:lnTo>
                    <a:pt x="39" y="1390"/>
                  </a:lnTo>
                  <a:close/>
                  <a:moveTo>
                    <a:pt x="0" y="1390"/>
                  </a:moveTo>
                  <a:lnTo>
                    <a:pt x="0" y="1390"/>
                  </a:lnTo>
                  <a:lnTo>
                    <a:pt x="39" y="1390"/>
                  </a:lnTo>
                  <a:lnTo>
                    <a:pt x="39" y="1390"/>
                  </a:lnTo>
                  <a:lnTo>
                    <a:pt x="0" y="1390"/>
                  </a:lnTo>
                  <a:close/>
                  <a:moveTo>
                    <a:pt x="0" y="1390"/>
                  </a:moveTo>
                  <a:lnTo>
                    <a:pt x="0" y="1390"/>
                  </a:lnTo>
                  <a:lnTo>
                    <a:pt x="0" y="1390"/>
                  </a:lnTo>
                  <a:lnTo>
                    <a:pt x="0" y="1390"/>
                  </a:lnTo>
                  <a:lnTo>
                    <a:pt x="0" y="1390"/>
                  </a:lnTo>
                  <a:close/>
                  <a:moveTo>
                    <a:pt x="39" y="0"/>
                  </a:moveTo>
                  <a:lnTo>
                    <a:pt x="39" y="0"/>
                  </a:lnTo>
                  <a:lnTo>
                    <a:pt x="39" y="0"/>
                  </a:lnTo>
                  <a:lnTo>
                    <a:pt x="39" y="0"/>
                  </a:lnTo>
                  <a:lnTo>
                    <a:pt x="0" y="1390"/>
                  </a:lnTo>
                  <a:lnTo>
                    <a:pt x="0" y="1390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E2C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09381" y="239163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406632" y="2391632"/>
              <a:ext cx="2819" cy="70"/>
            </a:xfrm>
            <a:custGeom>
              <a:avLst/>
              <a:gdLst/>
              <a:ahLst/>
              <a:cxnLst/>
              <a:rect l="l" t="t" r="r" b="b"/>
              <a:pathLst>
                <a:path w="40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lnTo>
                    <a:pt x="39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06632" y="239163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06632" y="2293658"/>
              <a:ext cx="2819" cy="98045"/>
            </a:xfrm>
            <a:custGeom>
              <a:avLst/>
              <a:gdLst/>
              <a:ahLst/>
              <a:cxnLst/>
              <a:rect l="l" t="t" r="r" b="b"/>
              <a:pathLst>
                <a:path w="40" h="1391" fill="none" extrusionOk="0">
                  <a:moveTo>
                    <a:pt x="39" y="0"/>
                  </a:moveTo>
                  <a:lnTo>
                    <a:pt x="39" y="0"/>
                  </a:lnTo>
                  <a:lnTo>
                    <a:pt x="39" y="0"/>
                  </a:lnTo>
                  <a:lnTo>
                    <a:pt x="39" y="0"/>
                  </a:lnTo>
                  <a:lnTo>
                    <a:pt x="0" y="1390"/>
                  </a:lnTo>
                  <a:lnTo>
                    <a:pt x="0" y="1390"/>
                  </a:lnTo>
                  <a:lnTo>
                    <a:pt x="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610756" y="2394311"/>
              <a:ext cx="70" cy="2819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40"/>
                  </a:moveTo>
                  <a:lnTo>
                    <a:pt x="1" y="40"/>
                  </a:lnTo>
                  <a:lnTo>
                    <a:pt x="1" y="40"/>
                  </a:lnTo>
                  <a:lnTo>
                    <a:pt x="1" y="40"/>
                  </a:lnTo>
                  <a:lnTo>
                    <a:pt x="1" y="40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40"/>
                  </a:lnTo>
                  <a:lnTo>
                    <a:pt x="1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C9C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610756" y="2397059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610756" y="2394311"/>
              <a:ext cx="70" cy="2819"/>
            </a:xfrm>
            <a:custGeom>
              <a:avLst/>
              <a:gdLst/>
              <a:ahLst/>
              <a:cxnLst/>
              <a:rect l="l" t="t" r="r" b="b"/>
              <a:pathLst>
                <a:path w="1" h="40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0"/>
                  </a:lnTo>
                  <a:lnTo>
                    <a:pt x="1" y="4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406632" y="2277306"/>
              <a:ext cx="212371" cy="119824"/>
            </a:xfrm>
            <a:custGeom>
              <a:avLst/>
              <a:gdLst/>
              <a:ahLst/>
              <a:cxnLst/>
              <a:rect l="l" t="t" r="r" b="b"/>
              <a:pathLst>
                <a:path w="3013" h="1700" extrusionOk="0">
                  <a:moveTo>
                    <a:pt x="1120" y="1"/>
                  </a:moveTo>
                  <a:lnTo>
                    <a:pt x="734" y="78"/>
                  </a:lnTo>
                  <a:lnTo>
                    <a:pt x="348" y="155"/>
                  </a:lnTo>
                  <a:lnTo>
                    <a:pt x="39" y="232"/>
                  </a:lnTo>
                  <a:lnTo>
                    <a:pt x="0" y="1622"/>
                  </a:lnTo>
                  <a:lnTo>
                    <a:pt x="39" y="1622"/>
                  </a:lnTo>
                  <a:lnTo>
                    <a:pt x="116" y="1545"/>
                  </a:lnTo>
                  <a:lnTo>
                    <a:pt x="425" y="1391"/>
                  </a:lnTo>
                  <a:lnTo>
                    <a:pt x="657" y="1313"/>
                  </a:lnTo>
                  <a:lnTo>
                    <a:pt x="889" y="1236"/>
                  </a:lnTo>
                  <a:lnTo>
                    <a:pt x="1197" y="1198"/>
                  </a:lnTo>
                  <a:lnTo>
                    <a:pt x="1468" y="1159"/>
                  </a:lnTo>
                  <a:lnTo>
                    <a:pt x="1815" y="1198"/>
                  </a:lnTo>
                  <a:lnTo>
                    <a:pt x="2163" y="1275"/>
                  </a:lnTo>
                  <a:lnTo>
                    <a:pt x="2549" y="1468"/>
                  </a:lnTo>
                  <a:lnTo>
                    <a:pt x="2897" y="1700"/>
                  </a:lnTo>
                  <a:lnTo>
                    <a:pt x="2897" y="1661"/>
                  </a:lnTo>
                  <a:lnTo>
                    <a:pt x="3012" y="271"/>
                  </a:lnTo>
                  <a:lnTo>
                    <a:pt x="2665" y="155"/>
                  </a:lnTo>
                  <a:lnTo>
                    <a:pt x="2279" y="78"/>
                  </a:lnTo>
                  <a:lnTo>
                    <a:pt x="1931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406632" y="2277306"/>
              <a:ext cx="212371" cy="119824"/>
            </a:xfrm>
            <a:custGeom>
              <a:avLst/>
              <a:gdLst/>
              <a:ahLst/>
              <a:cxnLst/>
              <a:rect l="l" t="t" r="r" b="b"/>
              <a:pathLst>
                <a:path w="3013" h="1700" fill="none" extrusionOk="0">
                  <a:moveTo>
                    <a:pt x="1584" y="1"/>
                  </a:moveTo>
                  <a:lnTo>
                    <a:pt x="1584" y="1"/>
                  </a:lnTo>
                  <a:lnTo>
                    <a:pt x="1120" y="1"/>
                  </a:lnTo>
                  <a:lnTo>
                    <a:pt x="734" y="78"/>
                  </a:lnTo>
                  <a:lnTo>
                    <a:pt x="348" y="155"/>
                  </a:lnTo>
                  <a:lnTo>
                    <a:pt x="39" y="232"/>
                  </a:lnTo>
                  <a:lnTo>
                    <a:pt x="39" y="232"/>
                  </a:lnTo>
                  <a:lnTo>
                    <a:pt x="0" y="1622"/>
                  </a:lnTo>
                  <a:lnTo>
                    <a:pt x="0" y="1622"/>
                  </a:lnTo>
                  <a:lnTo>
                    <a:pt x="0" y="1622"/>
                  </a:lnTo>
                  <a:lnTo>
                    <a:pt x="0" y="1622"/>
                  </a:lnTo>
                  <a:lnTo>
                    <a:pt x="0" y="1622"/>
                  </a:lnTo>
                  <a:lnTo>
                    <a:pt x="0" y="1622"/>
                  </a:lnTo>
                  <a:lnTo>
                    <a:pt x="0" y="1622"/>
                  </a:lnTo>
                  <a:lnTo>
                    <a:pt x="39" y="1622"/>
                  </a:lnTo>
                  <a:lnTo>
                    <a:pt x="39" y="1622"/>
                  </a:lnTo>
                  <a:lnTo>
                    <a:pt x="39" y="1622"/>
                  </a:lnTo>
                  <a:lnTo>
                    <a:pt x="39" y="1622"/>
                  </a:lnTo>
                  <a:lnTo>
                    <a:pt x="39" y="1622"/>
                  </a:lnTo>
                  <a:lnTo>
                    <a:pt x="39" y="1622"/>
                  </a:lnTo>
                  <a:lnTo>
                    <a:pt x="39" y="1622"/>
                  </a:lnTo>
                  <a:lnTo>
                    <a:pt x="39" y="1622"/>
                  </a:lnTo>
                  <a:lnTo>
                    <a:pt x="116" y="1545"/>
                  </a:lnTo>
                  <a:lnTo>
                    <a:pt x="425" y="1391"/>
                  </a:lnTo>
                  <a:lnTo>
                    <a:pt x="657" y="1313"/>
                  </a:lnTo>
                  <a:lnTo>
                    <a:pt x="889" y="1236"/>
                  </a:lnTo>
                  <a:lnTo>
                    <a:pt x="1197" y="1198"/>
                  </a:lnTo>
                  <a:lnTo>
                    <a:pt x="1468" y="1159"/>
                  </a:lnTo>
                  <a:lnTo>
                    <a:pt x="1468" y="1159"/>
                  </a:lnTo>
                  <a:lnTo>
                    <a:pt x="1815" y="1198"/>
                  </a:lnTo>
                  <a:lnTo>
                    <a:pt x="2163" y="1275"/>
                  </a:lnTo>
                  <a:lnTo>
                    <a:pt x="2549" y="1468"/>
                  </a:lnTo>
                  <a:lnTo>
                    <a:pt x="2897" y="1700"/>
                  </a:lnTo>
                  <a:lnTo>
                    <a:pt x="2897" y="1700"/>
                  </a:lnTo>
                  <a:lnTo>
                    <a:pt x="2897" y="1700"/>
                  </a:lnTo>
                  <a:lnTo>
                    <a:pt x="2897" y="1700"/>
                  </a:lnTo>
                  <a:lnTo>
                    <a:pt x="2897" y="1700"/>
                  </a:lnTo>
                  <a:lnTo>
                    <a:pt x="2897" y="1700"/>
                  </a:lnTo>
                  <a:lnTo>
                    <a:pt x="2897" y="1700"/>
                  </a:lnTo>
                  <a:lnTo>
                    <a:pt x="2897" y="1661"/>
                  </a:lnTo>
                  <a:lnTo>
                    <a:pt x="2897" y="1661"/>
                  </a:lnTo>
                  <a:lnTo>
                    <a:pt x="3012" y="271"/>
                  </a:lnTo>
                  <a:lnTo>
                    <a:pt x="3012" y="271"/>
                  </a:lnTo>
                  <a:lnTo>
                    <a:pt x="2665" y="155"/>
                  </a:lnTo>
                  <a:lnTo>
                    <a:pt x="2279" y="78"/>
                  </a:lnTo>
                  <a:lnTo>
                    <a:pt x="1931" y="1"/>
                  </a:lnTo>
                  <a:lnTo>
                    <a:pt x="15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605329" y="1972460"/>
              <a:ext cx="274962" cy="187913"/>
            </a:xfrm>
            <a:custGeom>
              <a:avLst/>
              <a:gdLst/>
              <a:ahLst/>
              <a:cxnLst/>
              <a:rect l="l" t="t" r="r" b="b"/>
              <a:pathLst>
                <a:path w="3901" h="2666" extrusionOk="0">
                  <a:moveTo>
                    <a:pt x="0" y="1"/>
                  </a:moveTo>
                  <a:lnTo>
                    <a:pt x="155" y="387"/>
                  </a:lnTo>
                  <a:lnTo>
                    <a:pt x="309" y="812"/>
                  </a:lnTo>
                  <a:lnTo>
                    <a:pt x="580" y="1275"/>
                  </a:lnTo>
                  <a:lnTo>
                    <a:pt x="927" y="1700"/>
                  </a:lnTo>
                  <a:lnTo>
                    <a:pt x="1120" y="1931"/>
                  </a:lnTo>
                  <a:lnTo>
                    <a:pt x="1313" y="2086"/>
                  </a:lnTo>
                  <a:lnTo>
                    <a:pt x="1583" y="2279"/>
                  </a:lnTo>
                  <a:lnTo>
                    <a:pt x="1854" y="2433"/>
                  </a:lnTo>
                  <a:lnTo>
                    <a:pt x="2124" y="2511"/>
                  </a:lnTo>
                  <a:lnTo>
                    <a:pt x="2433" y="2627"/>
                  </a:lnTo>
                  <a:lnTo>
                    <a:pt x="2781" y="2665"/>
                  </a:lnTo>
                  <a:lnTo>
                    <a:pt x="3167" y="2665"/>
                  </a:lnTo>
                  <a:lnTo>
                    <a:pt x="3321" y="2627"/>
                  </a:lnTo>
                  <a:lnTo>
                    <a:pt x="3437" y="2549"/>
                  </a:lnTo>
                  <a:lnTo>
                    <a:pt x="3553" y="2472"/>
                  </a:lnTo>
                  <a:lnTo>
                    <a:pt x="3669" y="2356"/>
                  </a:lnTo>
                  <a:lnTo>
                    <a:pt x="3746" y="2202"/>
                  </a:lnTo>
                  <a:lnTo>
                    <a:pt x="3785" y="2047"/>
                  </a:lnTo>
                  <a:lnTo>
                    <a:pt x="3862" y="1700"/>
                  </a:lnTo>
                  <a:lnTo>
                    <a:pt x="3900" y="1314"/>
                  </a:lnTo>
                  <a:lnTo>
                    <a:pt x="3862" y="889"/>
                  </a:lnTo>
                  <a:lnTo>
                    <a:pt x="3823" y="503"/>
                  </a:lnTo>
                  <a:lnTo>
                    <a:pt x="3746" y="117"/>
                  </a:lnTo>
                  <a:lnTo>
                    <a:pt x="2626" y="194"/>
                  </a:lnTo>
                  <a:lnTo>
                    <a:pt x="1661" y="1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637963" y="1975208"/>
              <a:ext cx="217799" cy="149781"/>
            </a:xfrm>
            <a:custGeom>
              <a:avLst/>
              <a:gdLst/>
              <a:ahLst/>
              <a:cxnLst/>
              <a:rect l="l" t="t" r="r" b="b"/>
              <a:pathLst>
                <a:path w="3090" h="2125" extrusionOk="0">
                  <a:moveTo>
                    <a:pt x="1" y="0"/>
                  </a:moveTo>
                  <a:lnTo>
                    <a:pt x="155" y="309"/>
                  </a:lnTo>
                  <a:lnTo>
                    <a:pt x="310" y="657"/>
                  </a:lnTo>
                  <a:lnTo>
                    <a:pt x="541" y="1004"/>
                  </a:lnTo>
                  <a:lnTo>
                    <a:pt x="812" y="1313"/>
                  </a:lnTo>
                  <a:lnTo>
                    <a:pt x="1159" y="1622"/>
                  </a:lnTo>
                  <a:lnTo>
                    <a:pt x="1352" y="1777"/>
                  </a:lnTo>
                  <a:lnTo>
                    <a:pt x="1584" y="1892"/>
                  </a:lnTo>
                  <a:lnTo>
                    <a:pt x="1816" y="1970"/>
                  </a:lnTo>
                  <a:lnTo>
                    <a:pt x="2047" y="2047"/>
                  </a:lnTo>
                  <a:lnTo>
                    <a:pt x="2318" y="2086"/>
                  </a:lnTo>
                  <a:lnTo>
                    <a:pt x="2588" y="2124"/>
                  </a:lnTo>
                  <a:lnTo>
                    <a:pt x="2704" y="2086"/>
                  </a:lnTo>
                  <a:lnTo>
                    <a:pt x="2781" y="2047"/>
                  </a:lnTo>
                  <a:lnTo>
                    <a:pt x="2897" y="1970"/>
                  </a:lnTo>
                  <a:lnTo>
                    <a:pt x="2935" y="1892"/>
                  </a:lnTo>
                  <a:lnTo>
                    <a:pt x="3051" y="1622"/>
                  </a:lnTo>
                  <a:lnTo>
                    <a:pt x="3090" y="1352"/>
                  </a:lnTo>
                  <a:lnTo>
                    <a:pt x="3090" y="1004"/>
                  </a:lnTo>
                  <a:lnTo>
                    <a:pt x="3090" y="695"/>
                  </a:lnTo>
                  <a:lnTo>
                    <a:pt x="3013" y="78"/>
                  </a:lnTo>
                  <a:lnTo>
                    <a:pt x="2163" y="155"/>
                  </a:lnTo>
                  <a:lnTo>
                    <a:pt x="1198" y="1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7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534562" y="1468917"/>
              <a:ext cx="206944" cy="190662"/>
            </a:xfrm>
            <a:custGeom>
              <a:avLst/>
              <a:gdLst/>
              <a:ahLst/>
              <a:cxnLst/>
              <a:rect l="l" t="t" r="r" b="b"/>
              <a:pathLst>
                <a:path w="2936" h="2705" extrusionOk="0">
                  <a:moveTo>
                    <a:pt x="695" y="1"/>
                  </a:moveTo>
                  <a:lnTo>
                    <a:pt x="541" y="78"/>
                  </a:lnTo>
                  <a:lnTo>
                    <a:pt x="386" y="155"/>
                  </a:lnTo>
                  <a:lnTo>
                    <a:pt x="232" y="271"/>
                  </a:lnTo>
                  <a:lnTo>
                    <a:pt x="155" y="387"/>
                  </a:lnTo>
                  <a:lnTo>
                    <a:pt x="39" y="542"/>
                  </a:lnTo>
                  <a:lnTo>
                    <a:pt x="0" y="696"/>
                  </a:lnTo>
                  <a:lnTo>
                    <a:pt x="0" y="889"/>
                  </a:lnTo>
                  <a:lnTo>
                    <a:pt x="0" y="1121"/>
                  </a:lnTo>
                  <a:lnTo>
                    <a:pt x="116" y="1352"/>
                  </a:lnTo>
                  <a:lnTo>
                    <a:pt x="39" y="1584"/>
                  </a:lnTo>
                  <a:lnTo>
                    <a:pt x="0" y="1777"/>
                  </a:lnTo>
                  <a:lnTo>
                    <a:pt x="0" y="1970"/>
                  </a:lnTo>
                  <a:lnTo>
                    <a:pt x="78" y="2163"/>
                  </a:lnTo>
                  <a:lnTo>
                    <a:pt x="155" y="2318"/>
                  </a:lnTo>
                  <a:lnTo>
                    <a:pt x="271" y="2434"/>
                  </a:lnTo>
                  <a:lnTo>
                    <a:pt x="386" y="2550"/>
                  </a:lnTo>
                  <a:lnTo>
                    <a:pt x="541" y="2627"/>
                  </a:lnTo>
                  <a:lnTo>
                    <a:pt x="734" y="2665"/>
                  </a:lnTo>
                  <a:lnTo>
                    <a:pt x="888" y="2704"/>
                  </a:lnTo>
                  <a:lnTo>
                    <a:pt x="1082" y="2704"/>
                  </a:lnTo>
                  <a:lnTo>
                    <a:pt x="1236" y="2627"/>
                  </a:lnTo>
                  <a:lnTo>
                    <a:pt x="1352" y="2588"/>
                  </a:lnTo>
                  <a:lnTo>
                    <a:pt x="1506" y="2472"/>
                  </a:lnTo>
                  <a:lnTo>
                    <a:pt x="1584" y="2356"/>
                  </a:lnTo>
                  <a:lnTo>
                    <a:pt x="1699" y="2241"/>
                  </a:lnTo>
                  <a:lnTo>
                    <a:pt x="1738" y="2086"/>
                  </a:lnTo>
                  <a:lnTo>
                    <a:pt x="1777" y="1932"/>
                  </a:lnTo>
                  <a:lnTo>
                    <a:pt x="2008" y="1970"/>
                  </a:lnTo>
                  <a:lnTo>
                    <a:pt x="2201" y="1970"/>
                  </a:lnTo>
                  <a:lnTo>
                    <a:pt x="2356" y="1893"/>
                  </a:lnTo>
                  <a:lnTo>
                    <a:pt x="2510" y="1816"/>
                  </a:lnTo>
                  <a:lnTo>
                    <a:pt x="2665" y="1700"/>
                  </a:lnTo>
                  <a:lnTo>
                    <a:pt x="2781" y="1584"/>
                  </a:lnTo>
                  <a:lnTo>
                    <a:pt x="2858" y="1430"/>
                  </a:lnTo>
                  <a:lnTo>
                    <a:pt x="2896" y="1237"/>
                  </a:lnTo>
                  <a:lnTo>
                    <a:pt x="2935" y="1082"/>
                  </a:lnTo>
                  <a:lnTo>
                    <a:pt x="2896" y="889"/>
                  </a:lnTo>
                  <a:lnTo>
                    <a:pt x="2858" y="735"/>
                  </a:lnTo>
                  <a:lnTo>
                    <a:pt x="2781" y="580"/>
                  </a:lnTo>
                  <a:lnTo>
                    <a:pt x="2665" y="426"/>
                  </a:lnTo>
                  <a:lnTo>
                    <a:pt x="2510" y="310"/>
                  </a:lnTo>
                  <a:lnTo>
                    <a:pt x="2356" y="233"/>
                  </a:lnTo>
                  <a:lnTo>
                    <a:pt x="2201" y="194"/>
                  </a:lnTo>
                  <a:lnTo>
                    <a:pt x="2008" y="155"/>
                  </a:lnTo>
                  <a:lnTo>
                    <a:pt x="1777" y="194"/>
                  </a:lnTo>
                  <a:lnTo>
                    <a:pt x="1545" y="271"/>
                  </a:lnTo>
                  <a:lnTo>
                    <a:pt x="1429" y="155"/>
                  </a:lnTo>
                  <a:lnTo>
                    <a:pt x="1275" y="78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597152" y="1528829"/>
              <a:ext cx="100794" cy="98045"/>
            </a:xfrm>
            <a:custGeom>
              <a:avLst/>
              <a:gdLst/>
              <a:ahLst/>
              <a:cxnLst/>
              <a:rect l="l" t="t" r="r" b="b"/>
              <a:pathLst>
                <a:path w="1430" h="1391" extrusionOk="0">
                  <a:moveTo>
                    <a:pt x="580" y="0"/>
                  </a:moveTo>
                  <a:lnTo>
                    <a:pt x="425" y="39"/>
                  </a:lnTo>
                  <a:lnTo>
                    <a:pt x="309" y="116"/>
                  </a:lnTo>
                  <a:lnTo>
                    <a:pt x="232" y="194"/>
                  </a:lnTo>
                  <a:lnTo>
                    <a:pt x="155" y="309"/>
                  </a:lnTo>
                  <a:lnTo>
                    <a:pt x="78" y="425"/>
                  </a:lnTo>
                  <a:lnTo>
                    <a:pt x="39" y="541"/>
                  </a:lnTo>
                  <a:lnTo>
                    <a:pt x="0" y="696"/>
                  </a:lnTo>
                  <a:lnTo>
                    <a:pt x="39" y="850"/>
                  </a:lnTo>
                  <a:lnTo>
                    <a:pt x="78" y="966"/>
                  </a:lnTo>
                  <a:lnTo>
                    <a:pt x="155" y="1082"/>
                  </a:lnTo>
                  <a:lnTo>
                    <a:pt x="232" y="1198"/>
                  </a:lnTo>
                  <a:lnTo>
                    <a:pt x="309" y="1275"/>
                  </a:lnTo>
                  <a:lnTo>
                    <a:pt x="425" y="1352"/>
                  </a:lnTo>
                  <a:lnTo>
                    <a:pt x="580" y="1391"/>
                  </a:lnTo>
                  <a:lnTo>
                    <a:pt x="850" y="1391"/>
                  </a:lnTo>
                  <a:lnTo>
                    <a:pt x="1004" y="1352"/>
                  </a:lnTo>
                  <a:lnTo>
                    <a:pt x="1120" y="1275"/>
                  </a:lnTo>
                  <a:lnTo>
                    <a:pt x="1197" y="1198"/>
                  </a:lnTo>
                  <a:lnTo>
                    <a:pt x="1275" y="1082"/>
                  </a:lnTo>
                  <a:lnTo>
                    <a:pt x="1352" y="966"/>
                  </a:lnTo>
                  <a:lnTo>
                    <a:pt x="1391" y="850"/>
                  </a:lnTo>
                  <a:lnTo>
                    <a:pt x="1429" y="696"/>
                  </a:lnTo>
                  <a:lnTo>
                    <a:pt x="1391" y="541"/>
                  </a:lnTo>
                  <a:lnTo>
                    <a:pt x="1352" y="425"/>
                  </a:lnTo>
                  <a:lnTo>
                    <a:pt x="1275" y="309"/>
                  </a:lnTo>
                  <a:lnTo>
                    <a:pt x="1197" y="194"/>
                  </a:lnTo>
                  <a:lnTo>
                    <a:pt x="1120" y="116"/>
                  </a:lnTo>
                  <a:lnTo>
                    <a:pt x="1004" y="39"/>
                  </a:lnTo>
                  <a:lnTo>
                    <a:pt x="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597152" y="1528829"/>
              <a:ext cx="100794" cy="98045"/>
            </a:xfrm>
            <a:custGeom>
              <a:avLst/>
              <a:gdLst/>
              <a:ahLst/>
              <a:cxnLst/>
              <a:rect l="l" t="t" r="r" b="b"/>
              <a:pathLst>
                <a:path w="1430" h="1391" fill="none" extrusionOk="0">
                  <a:moveTo>
                    <a:pt x="1429" y="696"/>
                  </a:moveTo>
                  <a:lnTo>
                    <a:pt x="1429" y="696"/>
                  </a:lnTo>
                  <a:lnTo>
                    <a:pt x="1391" y="850"/>
                  </a:lnTo>
                  <a:lnTo>
                    <a:pt x="1352" y="966"/>
                  </a:lnTo>
                  <a:lnTo>
                    <a:pt x="1275" y="1082"/>
                  </a:lnTo>
                  <a:lnTo>
                    <a:pt x="1197" y="1198"/>
                  </a:lnTo>
                  <a:lnTo>
                    <a:pt x="1120" y="1275"/>
                  </a:lnTo>
                  <a:lnTo>
                    <a:pt x="1004" y="1352"/>
                  </a:lnTo>
                  <a:lnTo>
                    <a:pt x="850" y="1391"/>
                  </a:lnTo>
                  <a:lnTo>
                    <a:pt x="696" y="1391"/>
                  </a:lnTo>
                  <a:lnTo>
                    <a:pt x="696" y="1391"/>
                  </a:lnTo>
                  <a:lnTo>
                    <a:pt x="580" y="1391"/>
                  </a:lnTo>
                  <a:lnTo>
                    <a:pt x="425" y="1352"/>
                  </a:lnTo>
                  <a:lnTo>
                    <a:pt x="309" y="1275"/>
                  </a:lnTo>
                  <a:lnTo>
                    <a:pt x="232" y="1198"/>
                  </a:lnTo>
                  <a:lnTo>
                    <a:pt x="155" y="1082"/>
                  </a:lnTo>
                  <a:lnTo>
                    <a:pt x="78" y="966"/>
                  </a:lnTo>
                  <a:lnTo>
                    <a:pt x="39" y="850"/>
                  </a:lnTo>
                  <a:lnTo>
                    <a:pt x="0" y="696"/>
                  </a:lnTo>
                  <a:lnTo>
                    <a:pt x="0" y="696"/>
                  </a:lnTo>
                  <a:lnTo>
                    <a:pt x="39" y="541"/>
                  </a:lnTo>
                  <a:lnTo>
                    <a:pt x="78" y="425"/>
                  </a:lnTo>
                  <a:lnTo>
                    <a:pt x="155" y="309"/>
                  </a:lnTo>
                  <a:lnTo>
                    <a:pt x="232" y="194"/>
                  </a:lnTo>
                  <a:lnTo>
                    <a:pt x="309" y="116"/>
                  </a:lnTo>
                  <a:lnTo>
                    <a:pt x="425" y="39"/>
                  </a:lnTo>
                  <a:lnTo>
                    <a:pt x="580" y="0"/>
                  </a:lnTo>
                  <a:lnTo>
                    <a:pt x="696" y="0"/>
                  </a:lnTo>
                  <a:lnTo>
                    <a:pt x="696" y="0"/>
                  </a:lnTo>
                  <a:lnTo>
                    <a:pt x="850" y="0"/>
                  </a:lnTo>
                  <a:lnTo>
                    <a:pt x="1004" y="39"/>
                  </a:lnTo>
                  <a:lnTo>
                    <a:pt x="1120" y="116"/>
                  </a:lnTo>
                  <a:lnTo>
                    <a:pt x="1197" y="194"/>
                  </a:lnTo>
                  <a:lnTo>
                    <a:pt x="1275" y="309"/>
                  </a:lnTo>
                  <a:lnTo>
                    <a:pt x="1352" y="425"/>
                  </a:lnTo>
                  <a:lnTo>
                    <a:pt x="1391" y="541"/>
                  </a:lnTo>
                  <a:lnTo>
                    <a:pt x="1429" y="6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602580" y="1520653"/>
              <a:ext cx="332125" cy="345729"/>
            </a:xfrm>
            <a:custGeom>
              <a:avLst/>
              <a:gdLst/>
              <a:ahLst/>
              <a:cxnLst/>
              <a:rect l="l" t="t" r="r" b="b"/>
              <a:pathLst>
                <a:path w="4712" h="4905" extrusionOk="0">
                  <a:moveTo>
                    <a:pt x="2240" y="1"/>
                  </a:moveTo>
                  <a:lnTo>
                    <a:pt x="1970" y="39"/>
                  </a:lnTo>
                  <a:lnTo>
                    <a:pt x="1429" y="194"/>
                  </a:lnTo>
                  <a:lnTo>
                    <a:pt x="1198" y="271"/>
                  </a:lnTo>
                  <a:lnTo>
                    <a:pt x="966" y="387"/>
                  </a:lnTo>
                  <a:lnTo>
                    <a:pt x="734" y="541"/>
                  </a:lnTo>
                  <a:lnTo>
                    <a:pt x="580" y="657"/>
                  </a:lnTo>
                  <a:lnTo>
                    <a:pt x="425" y="812"/>
                  </a:lnTo>
                  <a:lnTo>
                    <a:pt x="310" y="1005"/>
                  </a:lnTo>
                  <a:lnTo>
                    <a:pt x="194" y="1198"/>
                  </a:lnTo>
                  <a:lnTo>
                    <a:pt x="117" y="1429"/>
                  </a:lnTo>
                  <a:lnTo>
                    <a:pt x="39" y="1661"/>
                  </a:lnTo>
                  <a:lnTo>
                    <a:pt x="1" y="1931"/>
                  </a:lnTo>
                  <a:lnTo>
                    <a:pt x="1" y="2202"/>
                  </a:lnTo>
                  <a:lnTo>
                    <a:pt x="39" y="2472"/>
                  </a:lnTo>
                  <a:lnTo>
                    <a:pt x="78" y="2781"/>
                  </a:lnTo>
                  <a:lnTo>
                    <a:pt x="155" y="3051"/>
                  </a:lnTo>
                  <a:lnTo>
                    <a:pt x="271" y="3360"/>
                  </a:lnTo>
                  <a:lnTo>
                    <a:pt x="425" y="3669"/>
                  </a:lnTo>
                  <a:lnTo>
                    <a:pt x="619" y="3978"/>
                  </a:lnTo>
                  <a:lnTo>
                    <a:pt x="889" y="4287"/>
                  </a:lnTo>
                  <a:lnTo>
                    <a:pt x="1159" y="4596"/>
                  </a:lnTo>
                  <a:lnTo>
                    <a:pt x="1468" y="4905"/>
                  </a:lnTo>
                  <a:lnTo>
                    <a:pt x="1777" y="2820"/>
                  </a:lnTo>
                  <a:lnTo>
                    <a:pt x="4326" y="2395"/>
                  </a:lnTo>
                  <a:lnTo>
                    <a:pt x="4441" y="2240"/>
                  </a:lnTo>
                  <a:lnTo>
                    <a:pt x="4519" y="2047"/>
                  </a:lnTo>
                  <a:lnTo>
                    <a:pt x="4634" y="1854"/>
                  </a:lnTo>
                  <a:lnTo>
                    <a:pt x="4673" y="1622"/>
                  </a:lnTo>
                  <a:lnTo>
                    <a:pt x="4712" y="1391"/>
                  </a:lnTo>
                  <a:lnTo>
                    <a:pt x="4673" y="1275"/>
                  </a:lnTo>
                  <a:lnTo>
                    <a:pt x="4634" y="1198"/>
                  </a:lnTo>
                  <a:lnTo>
                    <a:pt x="4557" y="1082"/>
                  </a:lnTo>
                  <a:lnTo>
                    <a:pt x="4480" y="1005"/>
                  </a:lnTo>
                  <a:lnTo>
                    <a:pt x="4287" y="734"/>
                  </a:lnTo>
                  <a:lnTo>
                    <a:pt x="4094" y="541"/>
                  </a:lnTo>
                  <a:lnTo>
                    <a:pt x="3901" y="348"/>
                  </a:lnTo>
                  <a:lnTo>
                    <a:pt x="3630" y="232"/>
                  </a:lnTo>
                  <a:lnTo>
                    <a:pt x="3399" y="116"/>
                  </a:lnTo>
                  <a:lnTo>
                    <a:pt x="3128" y="39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02580" y="1520653"/>
              <a:ext cx="332125" cy="345729"/>
            </a:xfrm>
            <a:custGeom>
              <a:avLst/>
              <a:gdLst/>
              <a:ahLst/>
              <a:cxnLst/>
              <a:rect l="l" t="t" r="r" b="b"/>
              <a:pathLst>
                <a:path w="4712" h="4905" fill="none" extrusionOk="0">
                  <a:moveTo>
                    <a:pt x="4326" y="2395"/>
                  </a:moveTo>
                  <a:lnTo>
                    <a:pt x="4326" y="2395"/>
                  </a:lnTo>
                  <a:lnTo>
                    <a:pt x="4441" y="2240"/>
                  </a:lnTo>
                  <a:lnTo>
                    <a:pt x="4519" y="2047"/>
                  </a:lnTo>
                  <a:lnTo>
                    <a:pt x="4634" y="1854"/>
                  </a:lnTo>
                  <a:lnTo>
                    <a:pt x="4673" y="1622"/>
                  </a:lnTo>
                  <a:lnTo>
                    <a:pt x="4712" y="1391"/>
                  </a:lnTo>
                  <a:lnTo>
                    <a:pt x="4673" y="1275"/>
                  </a:lnTo>
                  <a:lnTo>
                    <a:pt x="4634" y="1198"/>
                  </a:lnTo>
                  <a:lnTo>
                    <a:pt x="4557" y="1082"/>
                  </a:lnTo>
                  <a:lnTo>
                    <a:pt x="4480" y="1005"/>
                  </a:lnTo>
                  <a:lnTo>
                    <a:pt x="4480" y="1005"/>
                  </a:lnTo>
                  <a:lnTo>
                    <a:pt x="4287" y="734"/>
                  </a:lnTo>
                  <a:lnTo>
                    <a:pt x="4094" y="541"/>
                  </a:lnTo>
                  <a:lnTo>
                    <a:pt x="3901" y="348"/>
                  </a:lnTo>
                  <a:lnTo>
                    <a:pt x="3630" y="232"/>
                  </a:lnTo>
                  <a:lnTo>
                    <a:pt x="3399" y="116"/>
                  </a:lnTo>
                  <a:lnTo>
                    <a:pt x="3128" y="39"/>
                  </a:lnTo>
                  <a:lnTo>
                    <a:pt x="2820" y="1"/>
                  </a:lnTo>
                  <a:lnTo>
                    <a:pt x="2549" y="1"/>
                  </a:lnTo>
                  <a:lnTo>
                    <a:pt x="2240" y="1"/>
                  </a:lnTo>
                  <a:lnTo>
                    <a:pt x="1970" y="39"/>
                  </a:lnTo>
                  <a:lnTo>
                    <a:pt x="1429" y="194"/>
                  </a:lnTo>
                  <a:lnTo>
                    <a:pt x="1198" y="271"/>
                  </a:lnTo>
                  <a:lnTo>
                    <a:pt x="966" y="387"/>
                  </a:lnTo>
                  <a:lnTo>
                    <a:pt x="734" y="541"/>
                  </a:lnTo>
                  <a:lnTo>
                    <a:pt x="580" y="657"/>
                  </a:lnTo>
                  <a:lnTo>
                    <a:pt x="580" y="657"/>
                  </a:lnTo>
                  <a:lnTo>
                    <a:pt x="425" y="812"/>
                  </a:lnTo>
                  <a:lnTo>
                    <a:pt x="310" y="1005"/>
                  </a:lnTo>
                  <a:lnTo>
                    <a:pt x="194" y="1198"/>
                  </a:lnTo>
                  <a:lnTo>
                    <a:pt x="117" y="1429"/>
                  </a:lnTo>
                  <a:lnTo>
                    <a:pt x="39" y="1661"/>
                  </a:lnTo>
                  <a:lnTo>
                    <a:pt x="1" y="1931"/>
                  </a:lnTo>
                  <a:lnTo>
                    <a:pt x="1" y="2202"/>
                  </a:lnTo>
                  <a:lnTo>
                    <a:pt x="39" y="2472"/>
                  </a:lnTo>
                  <a:lnTo>
                    <a:pt x="78" y="2781"/>
                  </a:lnTo>
                  <a:lnTo>
                    <a:pt x="155" y="3051"/>
                  </a:lnTo>
                  <a:lnTo>
                    <a:pt x="271" y="3360"/>
                  </a:lnTo>
                  <a:lnTo>
                    <a:pt x="425" y="3669"/>
                  </a:lnTo>
                  <a:lnTo>
                    <a:pt x="619" y="3978"/>
                  </a:lnTo>
                  <a:lnTo>
                    <a:pt x="889" y="4287"/>
                  </a:lnTo>
                  <a:lnTo>
                    <a:pt x="1159" y="4596"/>
                  </a:lnTo>
                  <a:lnTo>
                    <a:pt x="1468" y="4905"/>
                  </a:lnTo>
                  <a:lnTo>
                    <a:pt x="1468" y="4905"/>
                  </a:lnTo>
                  <a:lnTo>
                    <a:pt x="1777" y="2820"/>
                  </a:lnTo>
                  <a:lnTo>
                    <a:pt x="4326" y="23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689699" y="1790116"/>
              <a:ext cx="128001" cy="228724"/>
            </a:xfrm>
            <a:custGeom>
              <a:avLst/>
              <a:gdLst/>
              <a:ahLst/>
              <a:cxnLst/>
              <a:rect l="l" t="t" r="r" b="b"/>
              <a:pathLst>
                <a:path w="1816" h="3245" extrusionOk="0">
                  <a:moveTo>
                    <a:pt x="232" y="1"/>
                  </a:moveTo>
                  <a:lnTo>
                    <a:pt x="116" y="1854"/>
                  </a:lnTo>
                  <a:lnTo>
                    <a:pt x="0" y="2974"/>
                  </a:lnTo>
                  <a:lnTo>
                    <a:pt x="193" y="3051"/>
                  </a:lnTo>
                  <a:lnTo>
                    <a:pt x="386" y="3128"/>
                  </a:lnTo>
                  <a:lnTo>
                    <a:pt x="618" y="3206"/>
                  </a:lnTo>
                  <a:lnTo>
                    <a:pt x="888" y="3244"/>
                  </a:lnTo>
                  <a:lnTo>
                    <a:pt x="1197" y="3244"/>
                  </a:lnTo>
                  <a:lnTo>
                    <a:pt x="1506" y="3206"/>
                  </a:lnTo>
                  <a:lnTo>
                    <a:pt x="1815" y="3051"/>
                  </a:lnTo>
                  <a:lnTo>
                    <a:pt x="1661" y="2472"/>
                  </a:lnTo>
                  <a:lnTo>
                    <a:pt x="1584" y="1931"/>
                  </a:lnTo>
                  <a:lnTo>
                    <a:pt x="1584" y="1352"/>
                  </a:lnTo>
                  <a:lnTo>
                    <a:pt x="1275" y="1043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DB7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727761" y="1855455"/>
              <a:ext cx="76335" cy="92617"/>
            </a:xfrm>
            <a:custGeom>
              <a:avLst/>
              <a:gdLst/>
              <a:ahLst/>
              <a:cxnLst/>
              <a:rect l="l" t="t" r="r" b="b"/>
              <a:pathLst>
                <a:path w="1083" h="1314" extrusionOk="0">
                  <a:moveTo>
                    <a:pt x="1" y="0"/>
                  </a:moveTo>
                  <a:lnTo>
                    <a:pt x="78" y="155"/>
                  </a:lnTo>
                  <a:lnTo>
                    <a:pt x="271" y="502"/>
                  </a:lnTo>
                  <a:lnTo>
                    <a:pt x="464" y="695"/>
                  </a:lnTo>
                  <a:lnTo>
                    <a:pt x="619" y="927"/>
                  </a:lnTo>
                  <a:lnTo>
                    <a:pt x="850" y="1120"/>
                  </a:lnTo>
                  <a:lnTo>
                    <a:pt x="1082" y="1313"/>
                  </a:lnTo>
                  <a:lnTo>
                    <a:pt x="1044" y="695"/>
                  </a:lnTo>
                  <a:lnTo>
                    <a:pt x="1044" y="425"/>
                  </a:lnTo>
                  <a:lnTo>
                    <a:pt x="889" y="3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700553" y="1629551"/>
              <a:ext cx="206944" cy="285817"/>
            </a:xfrm>
            <a:custGeom>
              <a:avLst/>
              <a:gdLst/>
              <a:ahLst/>
              <a:cxnLst/>
              <a:rect l="l" t="t" r="r" b="b"/>
              <a:pathLst>
                <a:path w="2936" h="4055" extrusionOk="0">
                  <a:moveTo>
                    <a:pt x="2897" y="0"/>
                  </a:moveTo>
                  <a:lnTo>
                    <a:pt x="2588" y="155"/>
                  </a:lnTo>
                  <a:lnTo>
                    <a:pt x="1816" y="502"/>
                  </a:lnTo>
                  <a:lnTo>
                    <a:pt x="1352" y="657"/>
                  </a:lnTo>
                  <a:lnTo>
                    <a:pt x="889" y="811"/>
                  </a:lnTo>
                  <a:lnTo>
                    <a:pt x="464" y="927"/>
                  </a:lnTo>
                  <a:lnTo>
                    <a:pt x="78" y="1004"/>
                  </a:lnTo>
                  <a:lnTo>
                    <a:pt x="1" y="1545"/>
                  </a:lnTo>
                  <a:lnTo>
                    <a:pt x="1" y="2047"/>
                  </a:lnTo>
                  <a:lnTo>
                    <a:pt x="78" y="2472"/>
                  </a:lnTo>
                  <a:lnTo>
                    <a:pt x="194" y="2858"/>
                  </a:lnTo>
                  <a:lnTo>
                    <a:pt x="348" y="3167"/>
                  </a:lnTo>
                  <a:lnTo>
                    <a:pt x="541" y="3398"/>
                  </a:lnTo>
                  <a:lnTo>
                    <a:pt x="734" y="3591"/>
                  </a:lnTo>
                  <a:lnTo>
                    <a:pt x="966" y="3746"/>
                  </a:lnTo>
                  <a:lnTo>
                    <a:pt x="1391" y="3939"/>
                  </a:lnTo>
                  <a:lnTo>
                    <a:pt x="1738" y="4055"/>
                  </a:lnTo>
                  <a:lnTo>
                    <a:pt x="2009" y="4055"/>
                  </a:lnTo>
                  <a:lnTo>
                    <a:pt x="2163" y="4016"/>
                  </a:lnTo>
                  <a:lnTo>
                    <a:pt x="2240" y="3939"/>
                  </a:lnTo>
                  <a:lnTo>
                    <a:pt x="2434" y="3746"/>
                  </a:lnTo>
                  <a:lnTo>
                    <a:pt x="2588" y="3476"/>
                  </a:lnTo>
                  <a:lnTo>
                    <a:pt x="2704" y="3128"/>
                  </a:lnTo>
                  <a:lnTo>
                    <a:pt x="2781" y="2703"/>
                  </a:lnTo>
                  <a:lnTo>
                    <a:pt x="2858" y="2240"/>
                  </a:lnTo>
                  <a:lnTo>
                    <a:pt x="2897" y="1777"/>
                  </a:lnTo>
                  <a:lnTo>
                    <a:pt x="2936" y="888"/>
                  </a:lnTo>
                  <a:lnTo>
                    <a:pt x="2936" y="271"/>
                  </a:lnTo>
                  <a:lnTo>
                    <a:pt x="2897" y="0"/>
                  </a:lnTo>
                  <a:close/>
                </a:path>
              </a:pathLst>
            </a:custGeom>
            <a:solidFill>
              <a:srgbClr val="DB7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700553" y="1629551"/>
              <a:ext cx="206944" cy="285817"/>
            </a:xfrm>
            <a:custGeom>
              <a:avLst/>
              <a:gdLst/>
              <a:ahLst/>
              <a:cxnLst/>
              <a:rect l="l" t="t" r="r" b="b"/>
              <a:pathLst>
                <a:path w="2936" h="4055" fill="none" extrusionOk="0">
                  <a:moveTo>
                    <a:pt x="2897" y="0"/>
                  </a:moveTo>
                  <a:lnTo>
                    <a:pt x="2897" y="0"/>
                  </a:lnTo>
                  <a:lnTo>
                    <a:pt x="2936" y="271"/>
                  </a:lnTo>
                  <a:lnTo>
                    <a:pt x="2936" y="888"/>
                  </a:lnTo>
                  <a:lnTo>
                    <a:pt x="2897" y="1777"/>
                  </a:lnTo>
                  <a:lnTo>
                    <a:pt x="2858" y="2240"/>
                  </a:lnTo>
                  <a:lnTo>
                    <a:pt x="2781" y="2703"/>
                  </a:lnTo>
                  <a:lnTo>
                    <a:pt x="2781" y="2703"/>
                  </a:lnTo>
                  <a:lnTo>
                    <a:pt x="2704" y="3128"/>
                  </a:lnTo>
                  <a:lnTo>
                    <a:pt x="2588" y="3476"/>
                  </a:lnTo>
                  <a:lnTo>
                    <a:pt x="2434" y="3746"/>
                  </a:lnTo>
                  <a:lnTo>
                    <a:pt x="2240" y="3939"/>
                  </a:lnTo>
                  <a:lnTo>
                    <a:pt x="2163" y="4016"/>
                  </a:lnTo>
                  <a:lnTo>
                    <a:pt x="2009" y="4055"/>
                  </a:lnTo>
                  <a:lnTo>
                    <a:pt x="1893" y="4055"/>
                  </a:lnTo>
                  <a:lnTo>
                    <a:pt x="1738" y="4055"/>
                  </a:lnTo>
                  <a:lnTo>
                    <a:pt x="1391" y="3939"/>
                  </a:lnTo>
                  <a:lnTo>
                    <a:pt x="966" y="3746"/>
                  </a:lnTo>
                  <a:lnTo>
                    <a:pt x="966" y="3746"/>
                  </a:lnTo>
                  <a:lnTo>
                    <a:pt x="734" y="3591"/>
                  </a:lnTo>
                  <a:lnTo>
                    <a:pt x="541" y="3398"/>
                  </a:lnTo>
                  <a:lnTo>
                    <a:pt x="348" y="3167"/>
                  </a:lnTo>
                  <a:lnTo>
                    <a:pt x="194" y="2858"/>
                  </a:lnTo>
                  <a:lnTo>
                    <a:pt x="78" y="2472"/>
                  </a:lnTo>
                  <a:lnTo>
                    <a:pt x="1" y="2047"/>
                  </a:lnTo>
                  <a:lnTo>
                    <a:pt x="1" y="1545"/>
                  </a:lnTo>
                  <a:lnTo>
                    <a:pt x="78" y="1004"/>
                  </a:lnTo>
                  <a:lnTo>
                    <a:pt x="78" y="1004"/>
                  </a:lnTo>
                  <a:lnTo>
                    <a:pt x="464" y="927"/>
                  </a:lnTo>
                  <a:lnTo>
                    <a:pt x="889" y="811"/>
                  </a:lnTo>
                  <a:lnTo>
                    <a:pt x="1352" y="657"/>
                  </a:lnTo>
                  <a:lnTo>
                    <a:pt x="1816" y="502"/>
                  </a:lnTo>
                  <a:lnTo>
                    <a:pt x="2588" y="155"/>
                  </a:lnTo>
                  <a:lnTo>
                    <a:pt x="28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858439" y="1784688"/>
              <a:ext cx="27278" cy="57234"/>
            </a:xfrm>
            <a:custGeom>
              <a:avLst/>
              <a:gdLst/>
              <a:ahLst/>
              <a:cxnLst/>
              <a:rect l="l" t="t" r="r" b="b"/>
              <a:pathLst>
                <a:path w="387" h="812" extrusionOk="0">
                  <a:moveTo>
                    <a:pt x="309" y="0"/>
                  </a:moveTo>
                  <a:lnTo>
                    <a:pt x="271" y="348"/>
                  </a:lnTo>
                  <a:lnTo>
                    <a:pt x="232" y="618"/>
                  </a:lnTo>
                  <a:lnTo>
                    <a:pt x="232" y="695"/>
                  </a:lnTo>
                  <a:lnTo>
                    <a:pt x="232" y="734"/>
                  </a:lnTo>
                  <a:lnTo>
                    <a:pt x="194" y="695"/>
                  </a:lnTo>
                  <a:lnTo>
                    <a:pt x="116" y="618"/>
                  </a:lnTo>
                  <a:lnTo>
                    <a:pt x="78" y="580"/>
                  </a:lnTo>
                  <a:lnTo>
                    <a:pt x="0" y="618"/>
                  </a:lnTo>
                  <a:lnTo>
                    <a:pt x="78" y="734"/>
                  </a:lnTo>
                  <a:lnTo>
                    <a:pt x="155" y="773"/>
                  </a:lnTo>
                  <a:lnTo>
                    <a:pt x="232" y="811"/>
                  </a:lnTo>
                  <a:lnTo>
                    <a:pt x="271" y="811"/>
                  </a:lnTo>
                  <a:lnTo>
                    <a:pt x="309" y="773"/>
                  </a:lnTo>
                  <a:lnTo>
                    <a:pt x="309" y="695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825805" y="1836354"/>
              <a:ext cx="40881" cy="21850"/>
            </a:xfrm>
            <a:custGeom>
              <a:avLst/>
              <a:gdLst/>
              <a:ahLst/>
              <a:cxnLst/>
              <a:rect l="l" t="t" r="r" b="b"/>
              <a:pathLst>
                <a:path w="580" h="310" extrusionOk="0">
                  <a:moveTo>
                    <a:pt x="77" y="1"/>
                  </a:moveTo>
                  <a:lnTo>
                    <a:pt x="0" y="78"/>
                  </a:lnTo>
                  <a:lnTo>
                    <a:pt x="348" y="233"/>
                  </a:lnTo>
                  <a:lnTo>
                    <a:pt x="541" y="310"/>
                  </a:lnTo>
                  <a:lnTo>
                    <a:pt x="579" y="233"/>
                  </a:lnTo>
                  <a:lnTo>
                    <a:pt x="502" y="194"/>
                  </a:lnTo>
                  <a:lnTo>
                    <a:pt x="309" y="117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637963" y="1716600"/>
              <a:ext cx="76265" cy="81763"/>
            </a:xfrm>
            <a:custGeom>
              <a:avLst/>
              <a:gdLst/>
              <a:ahLst/>
              <a:cxnLst/>
              <a:rect l="l" t="t" r="r" b="b"/>
              <a:pathLst>
                <a:path w="1082" h="1160" extrusionOk="0">
                  <a:moveTo>
                    <a:pt x="348" y="1"/>
                  </a:moveTo>
                  <a:lnTo>
                    <a:pt x="232" y="40"/>
                  </a:lnTo>
                  <a:lnTo>
                    <a:pt x="155" y="117"/>
                  </a:lnTo>
                  <a:lnTo>
                    <a:pt x="78" y="194"/>
                  </a:lnTo>
                  <a:lnTo>
                    <a:pt x="1" y="387"/>
                  </a:lnTo>
                  <a:lnTo>
                    <a:pt x="1" y="619"/>
                  </a:lnTo>
                  <a:lnTo>
                    <a:pt x="117" y="850"/>
                  </a:lnTo>
                  <a:lnTo>
                    <a:pt x="271" y="1044"/>
                  </a:lnTo>
                  <a:lnTo>
                    <a:pt x="464" y="1121"/>
                  </a:lnTo>
                  <a:lnTo>
                    <a:pt x="657" y="1159"/>
                  </a:lnTo>
                  <a:lnTo>
                    <a:pt x="773" y="1159"/>
                  </a:lnTo>
                  <a:lnTo>
                    <a:pt x="850" y="1121"/>
                  </a:lnTo>
                  <a:lnTo>
                    <a:pt x="927" y="1044"/>
                  </a:lnTo>
                  <a:lnTo>
                    <a:pt x="1005" y="966"/>
                  </a:lnTo>
                  <a:lnTo>
                    <a:pt x="1082" y="773"/>
                  </a:lnTo>
                  <a:lnTo>
                    <a:pt x="1082" y="542"/>
                  </a:lnTo>
                  <a:lnTo>
                    <a:pt x="1005" y="310"/>
                  </a:lnTo>
                  <a:lnTo>
                    <a:pt x="850" y="117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rgbClr val="DB7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637963" y="1735701"/>
              <a:ext cx="68159" cy="62661"/>
            </a:xfrm>
            <a:custGeom>
              <a:avLst/>
              <a:gdLst/>
              <a:ahLst/>
              <a:cxnLst/>
              <a:rect l="l" t="t" r="r" b="b"/>
              <a:pathLst>
                <a:path w="967" h="889" extrusionOk="0">
                  <a:moveTo>
                    <a:pt x="310" y="0"/>
                  </a:moveTo>
                  <a:lnTo>
                    <a:pt x="194" y="39"/>
                  </a:lnTo>
                  <a:lnTo>
                    <a:pt x="117" y="77"/>
                  </a:lnTo>
                  <a:lnTo>
                    <a:pt x="1" y="155"/>
                  </a:lnTo>
                  <a:lnTo>
                    <a:pt x="1" y="348"/>
                  </a:lnTo>
                  <a:lnTo>
                    <a:pt x="117" y="579"/>
                  </a:lnTo>
                  <a:lnTo>
                    <a:pt x="271" y="773"/>
                  </a:lnTo>
                  <a:lnTo>
                    <a:pt x="464" y="850"/>
                  </a:lnTo>
                  <a:lnTo>
                    <a:pt x="657" y="888"/>
                  </a:lnTo>
                  <a:lnTo>
                    <a:pt x="773" y="888"/>
                  </a:lnTo>
                  <a:lnTo>
                    <a:pt x="850" y="850"/>
                  </a:lnTo>
                  <a:lnTo>
                    <a:pt x="966" y="773"/>
                  </a:lnTo>
                  <a:lnTo>
                    <a:pt x="927" y="541"/>
                  </a:lnTo>
                  <a:lnTo>
                    <a:pt x="850" y="348"/>
                  </a:lnTo>
                  <a:lnTo>
                    <a:pt x="696" y="155"/>
                  </a:lnTo>
                  <a:lnTo>
                    <a:pt x="503" y="39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774069" y="1697569"/>
              <a:ext cx="89868" cy="21850"/>
            </a:xfrm>
            <a:custGeom>
              <a:avLst/>
              <a:gdLst/>
              <a:ahLst/>
              <a:cxnLst/>
              <a:rect l="l" t="t" r="r" b="b"/>
              <a:pathLst>
                <a:path w="1275" h="310" extrusionOk="0">
                  <a:moveTo>
                    <a:pt x="695" y="1"/>
                  </a:moveTo>
                  <a:lnTo>
                    <a:pt x="387" y="78"/>
                  </a:lnTo>
                  <a:lnTo>
                    <a:pt x="116" y="194"/>
                  </a:lnTo>
                  <a:lnTo>
                    <a:pt x="0" y="310"/>
                  </a:lnTo>
                  <a:lnTo>
                    <a:pt x="0" y="310"/>
                  </a:lnTo>
                  <a:lnTo>
                    <a:pt x="193" y="232"/>
                  </a:lnTo>
                  <a:lnTo>
                    <a:pt x="425" y="194"/>
                  </a:lnTo>
                  <a:lnTo>
                    <a:pt x="811" y="194"/>
                  </a:lnTo>
                  <a:lnTo>
                    <a:pt x="1120" y="232"/>
                  </a:lnTo>
                  <a:lnTo>
                    <a:pt x="1236" y="271"/>
                  </a:lnTo>
                  <a:lnTo>
                    <a:pt x="1275" y="194"/>
                  </a:lnTo>
                  <a:lnTo>
                    <a:pt x="1236" y="116"/>
                  </a:lnTo>
                  <a:lnTo>
                    <a:pt x="1120" y="39"/>
                  </a:lnTo>
                  <a:lnTo>
                    <a:pt x="889" y="39"/>
                  </a:lnTo>
                  <a:lnTo>
                    <a:pt x="6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790422" y="1760160"/>
              <a:ext cx="59912" cy="16423"/>
            </a:xfrm>
            <a:custGeom>
              <a:avLst/>
              <a:gdLst/>
              <a:ahLst/>
              <a:cxnLst/>
              <a:rect l="l" t="t" r="r" b="b"/>
              <a:pathLst>
                <a:path w="850" h="233" extrusionOk="0">
                  <a:moveTo>
                    <a:pt x="0" y="1"/>
                  </a:moveTo>
                  <a:lnTo>
                    <a:pt x="77" y="78"/>
                  </a:lnTo>
                  <a:lnTo>
                    <a:pt x="155" y="155"/>
                  </a:lnTo>
                  <a:lnTo>
                    <a:pt x="270" y="232"/>
                  </a:lnTo>
                  <a:lnTo>
                    <a:pt x="541" y="232"/>
                  </a:lnTo>
                  <a:lnTo>
                    <a:pt x="657" y="194"/>
                  </a:lnTo>
                  <a:lnTo>
                    <a:pt x="772" y="155"/>
                  </a:lnTo>
                  <a:lnTo>
                    <a:pt x="850" y="78"/>
                  </a:lnTo>
                  <a:lnTo>
                    <a:pt x="425" y="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891074" y="1768336"/>
              <a:ext cx="13674" cy="8247"/>
            </a:xfrm>
            <a:custGeom>
              <a:avLst/>
              <a:gdLst/>
              <a:ahLst/>
              <a:cxnLst/>
              <a:rect l="l" t="t" r="r" b="b"/>
              <a:pathLst>
                <a:path w="194" h="117" extrusionOk="0">
                  <a:moveTo>
                    <a:pt x="78" y="1"/>
                  </a:moveTo>
                  <a:lnTo>
                    <a:pt x="1" y="39"/>
                  </a:lnTo>
                  <a:lnTo>
                    <a:pt x="1" y="78"/>
                  </a:lnTo>
                  <a:lnTo>
                    <a:pt x="78" y="116"/>
                  </a:lnTo>
                  <a:lnTo>
                    <a:pt x="117" y="116"/>
                  </a:lnTo>
                  <a:lnTo>
                    <a:pt x="194" y="7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4755038" y="1781939"/>
              <a:ext cx="62661" cy="35454"/>
            </a:xfrm>
            <a:custGeom>
              <a:avLst/>
              <a:gdLst/>
              <a:ahLst/>
              <a:cxnLst/>
              <a:rect l="l" t="t" r="r" b="b"/>
              <a:pathLst>
                <a:path w="889" h="503" extrusionOk="0">
                  <a:moveTo>
                    <a:pt x="193" y="1"/>
                  </a:moveTo>
                  <a:lnTo>
                    <a:pt x="77" y="39"/>
                  </a:lnTo>
                  <a:lnTo>
                    <a:pt x="0" y="78"/>
                  </a:lnTo>
                  <a:lnTo>
                    <a:pt x="0" y="155"/>
                  </a:lnTo>
                  <a:lnTo>
                    <a:pt x="0" y="232"/>
                  </a:lnTo>
                  <a:lnTo>
                    <a:pt x="77" y="348"/>
                  </a:lnTo>
                  <a:lnTo>
                    <a:pt x="193" y="425"/>
                  </a:lnTo>
                  <a:lnTo>
                    <a:pt x="386" y="464"/>
                  </a:lnTo>
                  <a:lnTo>
                    <a:pt x="579" y="503"/>
                  </a:lnTo>
                  <a:lnTo>
                    <a:pt x="695" y="503"/>
                  </a:lnTo>
                  <a:lnTo>
                    <a:pt x="772" y="464"/>
                  </a:lnTo>
                  <a:lnTo>
                    <a:pt x="850" y="425"/>
                  </a:lnTo>
                  <a:lnTo>
                    <a:pt x="888" y="348"/>
                  </a:lnTo>
                  <a:lnTo>
                    <a:pt x="888" y="232"/>
                  </a:lnTo>
                  <a:lnTo>
                    <a:pt x="772" y="155"/>
                  </a:lnTo>
                  <a:lnTo>
                    <a:pt x="657" y="78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755038" y="1781939"/>
              <a:ext cx="62661" cy="35454"/>
            </a:xfrm>
            <a:custGeom>
              <a:avLst/>
              <a:gdLst/>
              <a:ahLst/>
              <a:cxnLst/>
              <a:rect l="l" t="t" r="r" b="b"/>
              <a:pathLst>
                <a:path w="889" h="503" fill="none" extrusionOk="0">
                  <a:moveTo>
                    <a:pt x="309" y="1"/>
                  </a:moveTo>
                  <a:lnTo>
                    <a:pt x="309" y="1"/>
                  </a:lnTo>
                  <a:lnTo>
                    <a:pt x="193" y="1"/>
                  </a:lnTo>
                  <a:lnTo>
                    <a:pt x="77" y="39"/>
                  </a:lnTo>
                  <a:lnTo>
                    <a:pt x="0" y="78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232"/>
                  </a:lnTo>
                  <a:lnTo>
                    <a:pt x="77" y="348"/>
                  </a:lnTo>
                  <a:lnTo>
                    <a:pt x="193" y="425"/>
                  </a:lnTo>
                  <a:lnTo>
                    <a:pt x="386" y="464"/>
                  </a:lnTo>
                  <a:lnTo>
                    <a:pt x="386" y="464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695" y="503"/>
                  </a:lnTo>
                  <a:lnTo>
                    <a:pt x="772" y="464"/>
                  </a:lnTo>
                  <a:lnTo>
                    <a:pt x="850" y="425"/>
                  </a:lnTo>
                  <a:lnTo>
                    <a:pt x="888" y="348"/>
                  </a:lnTo>
                  <a:lnTo>
                    <a:pt x="888" y="348"/>
                  </a:lnTo>
                  <a:lnTo>
                    <a:pt x="888" y="232"/>
                  </a:lnTo>
                  <a:lnTo>
                    <a:pt x="772" y="155"/>
                  </a:lnTo>
                  <a:lnTo>
                    <a:pt x="657" y="78"/>
                  </a:lnTo>
                  <a:lnTo>
                    <a:pt x="502" y="1"/>
                  </a:lnTo>
                  <a:lnTo>
                    <a:pt x="502" y="1"/>
                  </a:lnTo>
                  <a:lnTo>
                    <a:pt x="3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627108" y="1561463"/>
              <a:ext cx="24529" cy="24599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0" y="348"/>
                  </a:move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close/>
                  <a:moveTo>
                    <a:pt x="0" y="348"/>
                  </a:move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close/>
                  <a:moveTo>
                    <a:pt x="0" y="348"/>
                  </a:move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close/>
                  <a:moveTo>
                    <a:pt x="0" y="348"/>
                  </a:move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close/>
                  <a:moveTo>
                    <a:pt x="0" y="348"/>
                  </a:move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lnTo>
                    <a:pt x="0" y="348"/>
                  </a:lnTo>
                  <a:close/>
                  <a:moveTo>
                    <a:pt x="39" y="310"/>
                  </a:move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close/>
                  <a:moveTo>
                    <a:pt x="39" y="310"/>
                  </a:move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close/>
                  <a:moveTo>
                    <a:pt x="39" y="310"/>
                  </a:move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close/>
                  <a:moveTo>
                    <a:pt x="39" y="310"/>
                  </a:move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close/>
                  <a:moveTo>
                    <a:pt x="39" y="310"/>
                  </a:move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lnTo>
                    <a:pt x="39" y="310"/>
                  </a:lnTo>
                  <a:close/>
                  <a:moveTo>
                    <a:pt x="39" y="271"/>
                  </a:moveTo>
                  <a:lnTo>
                    <a:pt x="39" y="271"/>
                  </a:lnTo>
                  <a:lnTo>
                    <a:pt x="39" y="310"/>
                  </a:lnTo>
                  <a:lnTo>
                    <a:pt x="39" y="310"/>
                  </a:lnTo>
                  <a:lnTo>
                    <a:pt x="39" y="271"/>
                  </a:lnTo>
                  <a:close/>
                  <a:moveTo>
                    <a:pt x="77" y="271"/>
                  </a:moveTo>
                  <a:lnTo>
                    <a:pt x="77" y="271"/>
                  </a:lnTo>
                  <a:lnTo>
                    <a:pt x="39" y="271"/>
                  </a:lnTo>
                  <a:lnTo>
                    <a:pt x="39" y="271"/>
                  </a:lnTo>
                  <a:lnTo>
                    <a:pt x="77" y="271"/>
                  </a:lnTo>
                  <a:close/>
                  <a:moveTo>
                    <a:pt x="155" y="155"/>
                  </a:moveTo>
                  <a:lnTo>
                    <a:pt x="155" y="155"/>
                  </a:lnTo>
                  <a:lnTo>
                    <a:pt x="77" y="271"/>
                  </a:lnTo>
                  <a:lnTo>
                    <a:pt x="77" y="271"/>
                  </a:lnTo>
                  <a:lnTo>
                    <a:pt x="155" y="155"/>
                  </a:lnTo>
                  <a:close/>
                  <a:moveTo>
                    <a:pt x="155" y="155"/>
                  </a:moveTo>
                  <a:lnTo>
                    <a:pt x="155" y="155"/>
                  </a:lnTo>
                  <a:lnTo>
                    <a:pt x="155" y="155"/>
                  </a:lnTo>
                  <a:lnTo>
                    <a:pt x="155" y="155"/>
                  </a:lnTo>
                  <a:lnTo>
                    <a:pt x="155" y="155"/>
                  </a:lnTo>
                  <a:close/>
                  <a:moveTo>
                    <a:pt x="193" y="117"/>
                  </a:moveTo>
                  <a:lnTo>
                    <a:pt x="193" y="117"/>
                  </a:lnTo>
                  <a:lnTo>
                    <a:pt x="155" y="155"/>
                  </a:lnTo>
                  <a:lnTo>
                    <a:pt x="155" y="155"/>
                  </a:lnTo>
                  <a:lnTo>
                    <a:pt x="193" y="117"/>
                  </a:lnTo>
                  <a:close/>
                  <a:moveTo>
                    <a:pt x="193" y="117"/>
                  </a:moveTo>
                  <a:lnTo>
                    <a:pt x="193" y="117"/>
                  </a:lnTo>
                  <a:lnTo>
                    <a:pt x="193" y="117"/>
                  </a:lnTo>
                  <a:lnTo>
                    <a:pt x="193" y="117"/>
                  </a:lnTo>
                  <a:lnTo>
                    <a:pt x="193" y="117"/>
                  </a:lnTo>
                  <a:close/>
                  <a:moveTo>
                    <a:pt x="193" y="117"/>
                  </a:moveTo>
                  <a:lnTo>
                    <a:pt x="193" y="117"/>
                  </a:lnTo>
                  <a:lnTo>
                    <a:pt x="193" y="117"/>
                  </a:lnTo>
                  <a:lnTo>
                    <a:pt x="193" y="117"/>
                  </a:lnTo>
                  <a:lnTo>
                    <a:pt x="193" y="117"/>
                  </a:lnTo>
                  <a:close/>
                  <a:moveTo>
                    <a:pt x="193" y="117"/>
                  </a:moveTo>
                  <a:lnTo>
                    <a:pt x="193" y="117"/>
                  </a:lnTo>
                  <a:lnTo>
                    <a:pt x="193" y="117"/>
                  </a:lnTo>
                  <a:lnTo>
                    <a:pt x="193" y="117"/>
                  </a:lnTo>
                  <a:lnTo>
                    <a:pt x="193" y="117"/>
                  </a:lnTo>
                  <a:close/>
                  <a:moveTo>
                    <a:pt x="232" y="117"/>
                  </a:moveTo>
                  <a:lnTo>
                    <a:pt x="232" y="117"/>
                  </a:lnTo>
                  <a:lnTo>
                    <a:pt x="193" y="117"/>
                  </a:lnTo>
                  <a:lnTo>
                    <a:pt x="193" y="117"/>
                  </a:lnTo>
                  <a:lnTo>
                    <a:pt x="232" y="117"/>
                  </a:lnTo>
                  <a:close/>
                  <a:moveTo>
                    <a:pt x="232" y="78"/>
                  </a:moveTo>
                  <a:lnTo>
                    <a:pt x="232" y="78"/>
                  </a:lnTo>
                  <a:lnTo>
                    <a:pt x="232" y="117"/>
                  </a:lnTo>
                  <a:lnTo>
                    <a:pt x="232" y="117"/>
                  </a:lnTo>
                  <a:lnTo>
                    <a:pt x="232" y="78"/>
                  </a:lnTo>
                  <a:close/>
                  <a:moveTo>
                    <a:pt x="232" y="78"/>
                  </a:moveTo>
                  <a:lnTo>
                    <a:pt x="232" y="78"/>
                  </a:lnTo>
                  <a:lnTo>
                    <a:pt x="232" y="78"/>
                  </a:lnTo>
                  <a:lnTo>
                    <a:pt x="232" y="78"/>
                  </a:lnTo>
                  <a:lnTo>
                    <a:pt x="232" y="78"/>
                  </a:lnTo>
                  <a:close/>
                  <a:moveTo>
                    <a:pt x="348" y="1"/>
                  </a:moveTo>
                  <a:lnTo>
                    <a:pt x="348" y="1"/>
                  </a:lnTo>
                  <a:lnTo>
                    <a:pt x="232" y="78"/>
                  </a:lnTo>
                  <a:lnTo>
                    <a:pt x="232" y="78"/>
                  </a:lnTo>
                  <a:lnTo>
                    <a:pt x="232" y="78"/>
                  </a:lnTo>
                  <a:lnTo>
                    <a:pt x="232" y="78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FBE3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627108" y="158599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627108" y="158599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627108" y="158599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627108" y="158599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627108" y="158599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629787" y="1583243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629787" y="1583243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629787" y="1583243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629787" y="1583243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4629787" y="1583243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4629787" y="1580565"/>
              <a:ext cx="70" cy="2749"/>
            </a:xfrm>
            <a:custGeom>
              <a:avLst/>
              <a:gdLst/>
              <a:ahLst/>
              <a:cxnLst/>
              <a:rect l="l" t="t" r="r" b="b"/>
              <a:pathLst>
                <a:path w="1" h="3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9"/>
                  </a:lnTo>
                  <a:lnTo>
                    <a:pt x="1" y="3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4629787" y="1580565"/>
              <a:ext cx="2819" cy="70"/>
            </a:xfrm>
            <a:custGeom>
              <a:avLst/>
              <a:gdLst/>
              <a:ahLst/>
              <a:cxnLst/>
              <a:rect l="l" t="t" r="r" b="b"/>
              <a:pathLst>
                <a:path w="40" h="1" fill="none" extrusionOk="0">
                  <a:moveTo>
                    <a:pt x="39" y="0"/>
                  </a:moveTo>
                  <a:lnTo>
                    <a:pt x="39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4632536" y="1572388"/>
              <a:ext cx="5498" cy="8247"/>
            </a:xfrm>
            <a:custGeom>
              <a:avLst/>
              <a:gdLst/>
              <a:ahLst/>
              <a:cxnLst/>
              <a:rect l="l" t="t" r="r" b="b"/>
              <a:pathLst>
                <a:path w="78" h="117" fill="none" extrusionOk="0">
                  <a:moveTo>
                    <a:pt x="78" y="0"/>
                  </a:moveTo>
                  <a:lnTo>
                    <a:pt x="78" y="0"/>
                  </a:lnTo>
                  <a:lnTo>
                    <a:pt x="0" y="116"/>
                  </a:lnTo>
                  <a:lnTo>
                    <a:pt x="0" y="116"/>
                  </a:lnTo>
                  <a:lnTo>
                    <a:pt x="7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4637963" y="1572388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4637963" y="1569639"/>
              <a:ext cx="2819" cy="2819"/>
            </a:xfrm>
            <a:custGeom>
              <a:avLst/>
              <a:gdLst/>
              <a:ahLst/>
              <a:cxnLst/>
              <a:rect l="l" t="t" r="r" b="b"/>
              <a:pathLst>
                <a:path w="40" h="40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1" y="39"/>
                  </a:lnTo>
                  <a:lnTo>
                    <a:pt x="1" y="39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4640712" y="1569639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4640712" y="1569639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4640712" y="1569639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4640712" y="1569639"/>
              <a:ext cx="2749" cy="70"/>
            </a:xfrm>
            <a:custGeom>
              <a:avLst/>
              <a:gdLst/>
              <a:ahLst/>
              <a:cxnLst/>
              <a:rect l="l" t="t" r="r" b="b"/>
              <a:pathLst>
                <a:path w="39" h="1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4643390" y="1566961"/>
              <a:ext cx="70" cy="2749"/>
            </a:xfrm>
            <a:custGeom>
              <a:avLst/>
              <a:gdLst/>
              <a:ahLst/>
              <a:cxnLst/>
              <a:rect l="l" t="t" r="r" b="b"/>
              <a:pathLst>
                <a:path w="1" h="3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9"/>
                  </a:lnTo>
                  <a:lnTo>
                    <a:pt x="1" y="3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4643390" y="1566961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4643390" y="1561463"/>
              <a:ext cx="8247" cy="5568"/>
            </a:xfrm>
            <a:custGeom>
              <a:avLst/>
              <a:gdLst/>
              <a:ahLst/>
              <a:cxnLst/>
              <a:rect l="l" t="t" r="r" b="b"/>
              <a:pathLst>
                <a:path w="117" h="79" fill="none" extrusionOk="0">
                  <a:moveTo>
                    <a:pt x="117" y="1"/>
                  </a:moveTo>
                  <a:lnTo>
                    <a:pt x="117" y="1"/>
                  </a:lnTo>
                  <a:lnTo>
                    <a:pt x="1" y="78"/>
                  </a:lnTo>
                  <a:lnTo>
                    <a:pt x="1" y="78"/>
                  </a:lnTo>
                  <a:lnTo>
                    <a:pt x="1" y="78"/>
                  </a:lnTo>
                  <a:lnTo>
                    <a:pt x="1" y="78"/>
                  </a:lnTo>
                  <a:lnTo>
                    <a:pt x="1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4605329" y="1520653"/>
              <a:ext cx="283138" cy="149781"/>
            </a:xfrm>
            <a:custGeom>
              <a:avLst/>
              <a:gdLst/>
              <a:ahLst/>
              <a:cxnLst/>
              <a:rect l="l" t="t" r="r" b="b"/>
              <a:pathLst>
                <a:path w="4017" h="2125" fill="none" extrusionOk="0">
                  <a:moveTo>
                    <a:pt x="2510" y="1"/>
                  </a:moveTo>
                  <a:lnTo>
                    <a:pt x="2510" y="1"/>
                  </a:lnTo>
                  <a:lnTo>
                    <a:pt x="1970" y="39"/>
                  </a:lnTo>
                  <a:lnTo>
                    <a:pt x="1468" y="155"/>
                  </a:lnTo>
                  <a:lnTo>
                    <a:pt x="1043" y="348"/>
                  </a:lnTo>
                  <a:lnTo>
                    <a:pt x="657" y="580"/>
                  </a:lnTo>
                  <a:lnTo>
                    <a:pt x="657" y="580"/>
                  </a:lnTo>
                  <a:lnTo>
                    <a:pt x="541" y="657"/>
                  </a:lnTo>
                  <a:lnTo>
                    <a:pt x="541" y="657"/>
                  </a:lnTo>
                  <a:lnTo>
                    <a:pt x="734" y="503"/>
                  </a:lnTo>
                  <a:lnTo>
                    <a:pt x="927" y="387"/>
                  </a:lnTo>
                  <a:lnTo>
                    <a:pt x="1390" y="194"/>
                  </a:lnTo>
                  <a:lnTo>
                    <a:pt x="1931" y="39"/>
                  </a:lnTo>
                  <a:lnTo>
                    <a:pt x="2201" y="1"/>
                  </a:lnTo>
                  <a:lnTo>
                    <a:pt x="2510" y="1"/>
                  </a:lnTo>
                  <a:lnTo>
                    <a:pt x="2510" y="1"/>
                  </a:lnTo>
                  <a:lnTo>
                    <a:pt x="2935" y="39"/>
                  </a:lnTo>
                  <a:lnTo>
                    <a:pt x="3321" y="116"/>
                  </a:lnTo>
                  <a:lnTo>
                    <a:pt x="3321" y="116"/>
                  </a:lnTo>
                  <a:lnTo>
                    <a:pt x="3089" y="310"/>
                  </a:lnTo>
                  <a:lnTo>
                    <a:pt x="2781" y="541"/>
                  </a:lnTo>
                  <a:lnTo>
                    <a:pt x="2394" y="734"/>
                  </a:lnTo>
                  <a:lnTo>
                    <a:pt x="1931" y="889"/>
                  </a:lnTo>
                  <a:lnTo>
                    <a:pt x="1931" y="889"/>
                  </a:lnTo>
                  <a:lnTo>
                    <a:pt x="1583" y="927"/>
                  </a:lnTo>
                  <a:lnTo>
                    <a:pt x="1583" y="927"/>
                  </a:lnTo>
                  <a:lnTo>
                    <a:pt x="1468" y="927"/>
                  </a:lnTo>
                  <a:lnTo>
                    <a:pt x="1390" y="889"/>
                  </a:lnTo>
                  <a:lnTo>
                    <a:pt x="1352" y="812"/>
                  </a:lnTo>
                  <a:lnTo>
                    <a:pt x="1390" y="773"/>
                  </a:lnTo>
                  <a:lnTo>
                    <a:pt x="1468" y="618"/>
                  </a:lnTo>
                  <a:lnTo>
                    <a:pt x="1506" y="580"/>
                  </a:lnTo>
                  <a:lnTo>
                    <a:pt x="1506" y="580"/>
                  </a:lnTo>
                  <a:lnTo>
                    <a:pt x="1275" y="657"/>
                  </a:lnTo>
                  <a:lnTo>
                    <a:pt x="966" y="696"/>
                  </a:lnTo>
                  <a:lnTo>
                    <a:pt x="541" y="734"/>
                  </a:lnTo>
                  <a:lnTo>
                    <a:pt x="541" y="734"/>
                  </a:lnTo>
                  <a:lnTo>
                    <a:pt x="464" y="734"/>
                  </a:lnTo>
                  <a:lnTo>
                    <a:pt x="464" y="734"/>
                  </a:lnTo>
                  <a:lnTo>
                    <a:pt x="541" y="657"/>
                  </a:lnTo>
                  <a:lnTo>
                    <a:pt x="541" y="657"/>
                  </a:lnTo>
                  <a:lnTo>
                    <a:pt x="541" y="657"/>
                  </a:lnTo>
                  <a:lnTo>
                    <a:pt x="541" y="657"/>
                  </a:lnTo>
                  <a:lnTo>
                    <a:pt x="541" y="657"/>
                  </a:lnTo>
                  <a:lnTo>
                    <a:pt x="541" y="657"/>
                  </a:lnTo>
                  <a:lnTo>
                    <a:pt x="541" y="657"/>
                  </a:lnTo>
                  <a:lnTo>
                    <a:pt x="541" y="657"/>
                  </a:lnTo>
                  <a:lnTo>
                    <a:pt x="541" y="696"/>
                  </a:lnTo>
                  <a:lnTo>
                    <a:pt x="541" y="696"/>
                  </a:lnTo>
                  <a:lnTo>
                    <a:pt x="541" y="696"/>
                  </a:lnTo>
                  <a:lnTo>
                    <a:pt x="541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502" y="696"/>
                  </a:lnTo>
                  <a:lnTo>
                    <a:pt x="464" y="734"/>
                  </a:lnTo>
                  <a:lnTo>
                    <a:pt x="464" y="734"/>
                  </a:lnTo>
                  <a:lnTo>
                    <a:pt x="464" y="734"/>
                  </a:lnTo>
                  <a:lnTo>
                    <a:pt x="464" y="734"/>
                  </a:lnTo>
                  <a:lnTo>
                    <a:pt x="464" y="734"/>
                  </a:lnTo>
                  <a:lnTo>
                    <a:pt x="464" y="734"/>
                  </a:lnTo>
                  <a:lnTo>
                    <a:pt x="464" y="734"/>
                  </a:lnTo>
                  <a:lnTo>
                    <a:pt x="464" y="734"/>
                  </a:lnTo>
                  <a:lnTo>
                    <a:pt x="386" y="850"/>
                  </a:lnTo>
                  <a:lnTo>
                    <a:pt x="386" y="850"/>
                  </a:lnTo>
                  <a:lnTo>
                    <a:pt x="386" y="850"/>
                  </a:lnTo>
                  <a:lnTo>
                    <a:pt x="386" y="850"/>
                  </a:lnTo>
                  <a:lnTo>
                    <a:pt x="348" y="850"/>
                  </a:lnTo>
                  <a:lnTo>
                    <a:pt x="348" y="850"/>
                  </a:lnTo>
                  <a:lnTo>
                    <a:pt x="348" y="850"/>
                  </a:lnTo>
                  <a:lnTo>
                    <a:pt x="348" y="850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48" y="889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309" y="927"/>
                  </a:lnTo>
                  <a:lnTo>
                    <a:pt x="116" y="1275"/>
                  </a:lnTo>
                  <a:lnTo>
                    <a:pt x="0" y="1661"/>
                  </a:lnTo>
                  <a:lnTo>
                    <a:pt x="425" y="1661"/>
                  </a:lnTo>
                  <a:lnTo>
                    <a:pt x="425" y="1661"/>
                  </a:lnTo>
                  <a:lnTo>
                    <a:pt x="386" y="1700"/>
                  </a:lnTo>
                  <a:lnTo>
                    <a:pt x="348" y="1854"/>
                  </a:lnTo>
                  <a:lnTo>
                    <a:pt x="348" y="1893"/>
                  </a:lnTo>
                  <a:lnTo>
                    <a:pt x="348" y="1970"/>
                  </a:lnTo>
                  <a:lnTo>
                    <a:pt x="386" y="2009"/>
                  </a:lnTo>
                  <a:lnTo>
                    <a:pt x="464" y="2047"/>
                  </a:lnTo>
                  <a:lnTo>
                    <a:pt x="464" y="2047"/>
                  </a:lnTo>
                  <a:lnTo>
                    <a:pt x="580" y="2009"/>
                  </a:lnTo>
                  <a:lnTo>
                    <a:pt x="580" y="2009"/>
                  </a:lnTo>
                  <a:lnTo>
                    <a:pt x="1004" y="1893"/>
                  </a:lnTo>
                  <a:lnTo>
                    <a:pt x="1429" y="1661"/>
                  </a:lnTo>
                  <a:lnTo>
                    <a:pt x="1931" y="1391"/>
                  </a:lnTo>
                  <a:lnTo>
                    <a:pt x="1931" y="1391"/>
                  </a:lnTo>
                  <a:lnTo>
                    <a:pt x="1854" y="1507"/>
                  </a:lnTo>
                  <a:lnTo>
                    <a:pt x="1661" y="1777"/>
                  </a:lnTo>
                  <a:lnTo>
                    <a:pt x="1622" y="1893"/>
                  </a:lnTo>
                  <a:lnTo>
                    <a:pt x="1583" y="2009"/>
                  </a:lnTo>
                  <a:lnTo>
                    <a:pt x="1583" y="2086"/>
                  </a:lnTo>
                  <a:lnTo>
                    <a:pt x="1661" y="2124"/>
                  </a:lnTo>
                  <a:lnTo>
                    <a:pt x="1661" y="2124"/>
                  </a:lnTo>
                  <a:lnTo>
                    <a:pt x="1854" y="2086"/>
                  </a:lnTo>
                  <a:lnTo>
                    <a:pt x="1854" y="2086"/>
                  </a:lnTo>
                  <a:lnTo>
                    <a:pt x="2124" y="1970"/>
                  </a:lnTo>
                  <a:lnTo>
                    <a:pt x="2394" y="1777"/>
                  </a:lnTo>
                  <a:lnTo>
                    <a:pt x="3051" y="1314"/>
                  </a:lnTo>
                  <a:lnTo>
                    <a:pt x="3630" y="850"/>
                  </a:lnTo>
                  <a:lnTo>
                    <a:pt x="4016" y="503"/>
                  </a:lnTo>
                  <a:lnTo>
                    <a:pt x="4016" y="503"/>
                  </a:lnTo>
                  <a:lnTo>
                    <a:pt x="3669" y="271"/>
                  </a:lnTo>
                  <a:lnTo>
                    <a:pt x="3321" y="116"/>
                  </a:lnTo>
                  <a:lnTo>
                    <a:pt x="2896" y="39"/>
                  </a:lnTo>
                  <a:lnTo>
                    <a:pt x="25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4681523" y="2239174"/>
              <a:ext cx="318522" cy="402892"/>
            </a:xfrm>
            <a:custGeom>
              <a:avLst/>
              <a:gdLst/>
              <a:ahLst/>
              <a:cxnLst/>
              <a:rect l="l" t="t" r="r" b="b"/>
              <a:pathLst>
                <a:path w="4519" h="5716" extrusionOk="0">
                  <a:moveTo>
                    <a:pt x="927" y="1"/>
                  </a:moveTo>
                  <a:lnTo>
                    <a:pt x="0" y="4828"/>
                  </a:lnTo>
                  <a:lnTo>
                    <a:pt x="3823" y="5716"/>
                  </a:lnTo>
                  <a:lnTo>
                    <a:pt x="3939" y="5677"/>
                  </a:lnTo>
                  <a:lnTo>
                    <a:pt x="4132" y="5561"/>
                  </a:lnTo>
                  <a:lnTo>
                    <a:pt x="4287" y="5446"/>
                  </a:lnTo>
                  <a:lnTo>
                    <a:pt x="4364" y="5330"/>
                  </a:lnTo>
                  <a:lnTo>
                    <a:pt x="4480" y="5137"/>
                  </a:lnTo>
                  <a:lnTo>
                    <a:pt x="4518" y="4944"/>
                  </a:lnTo>
                  <a:lnTo>
                    <a:pt x="4480" y="4789"/>
                  </a:lnTo>
                  <a:lnTo>
                    <a:pt x="4403" y="4596"/>
                  </a:lnTo>
                  <a:lnTo>
                    <a:pt x="4094" y="3978"/>
                  </a:lnTo>
                  <a:lnTo>
                    <a:pt x="3669" y="3206"/>
                  </a:lnTo>
                  <a:lnTo>
                    <a:pt x="3206" y="2395"/>
                  </a:lnTo>
                  <a:lnTo>
                    <a:pt x="2279" y="928"/>
                  </a:lnTo>
                  <a:lnTo>
                    <a:pt x="1854" y="271"/>
                  </a:lnTo>
                  <a:lnTo>
                    <a:pt x="92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4681523" y="2239174"/>
              <a:ext cx="318522" cy="402892"/>
            </a:xfrm>
            <a:custGeom>
              <a:avLst/>
              <a:gdLst/>
              <a:ahLst/>
              <a:cxnLst/>
              <a:rect l="l" t="t" r="r" b="b"/>
              <a:pathLst>
                <a:path w="4519" h="5716" fill="none" extrusionOk="0">
                  <a:moveTo>
                    <a:pt x="927" y="1"/>
                  </a:moveTo>
                  <a:lnTo>
                    <a:pt x="0" y="4828"/>
                  </a:lnTo>
                  <a:lnTo>
                    <a:pt x="3823" y="5716"/>
                  </a:lnTo>
                  <a:lnTo>
                    <a:pt x="3823" y="5716"/>
                  </a:lnTo>
                  <a:lnTo>
                    <a:pt x="3939" y="5677"/>
                  </a:lnTo>
                  <a:lnTo>
                    <a:pt x="4132" y="5561"/>
                  </a:lnTo>
                  <a:lnTo>
                    <a:pt x="4287" y="5446"/>
                  </a:lnTo>
                  <a:lnTo>
                    <a:pt x="4364" y="5330"/>
                  </a:lnTo>
                  <a:lnTo>
                    <a:pt x="4480" y="5137"/>
                  </a:lnTo>
                  <a:lnTo>
                    <a:pt x="4518" y="4944"/>
                  </a:lnTo>
                  <a:lnTo>
                    <a:pt x="4518" y="4944"/>
                  </a:lnTo>
                  <a:lnTo>
                    <a:pt x="4480" y="4789"/>
                  </a:lnTo>
                  <a:lnTo>
                    <a:pt x="4403" y="4596"/>
                  </a:lnTo>
                  <a:lnTo>
                    <a:pt x="4094" y="3978"/>
                  </a:lnTo>
                  <a:lnTo>
                    <a:pt x="3669" y="3206"/>
                  </a:lnTo>
                  <a:lnTo>
                    <a:pt x="3206" y="2395"/>
                  </a:lnTo>
                  <a:lnTo>
                    <a:pt x="2279" y="928"/>
                  </a:lnTo>
                  <a:lnTo>
                    <a:pt x="1854" y="271"/>
                  </a:lnTo>
                  <a:lnTo>
                    <a:pt x="9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4643390" y="1566961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BE3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4643390" y="1566961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4643390" y="1566961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EF5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4643390" y="1566961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4637963" y="1520653"/>
              <a:ext cx="201517" cy="65410"/>
            </a:xfrm>
            <a:custGeom>
              <a:avLst/>
              <a:gdLst/>
              <a:ahLst/>
              <a:cxnLst/>
              <a:rect l="l" t="t" r="r" b="b"/>
              <a:pathLst>
                <a:path w="2859" h="928" extrusionOk="0">
                  <a:moveTo>
                    <a:pt x="1738" y="1"/>
                  </a:moveTo>
                  <a:lnTo>
                    <a:pt x="1468" y="39"/>
                  </a:lnTo>
                  <a:lnTo>
                    <a:pt x="927" y="194"/>
                  </a:lnTo>
                  <a:lnTo>
                    <a:pt x="464" y="387"/>
                  </a:lnTo>
                  <a:lnTo>
                    <a:pt x="271" y="503"/>
                  </a:lnTo>
                  <a:lnTo>
                    <a:pt x="78" y="657"/>
                  </a:lnTo>
                  <a:lnTo>
                    <a:pt x="1" y="734"/>
                  </a:lnTo>
                  <a:lnTo>
                    <a:pt x="78" y="734"/>
                  </a:lnTo>
                  <a:lnTo>
                    <a:pt x="503" y="696"/>
                  </a:lnTo>
                  <a:lnTo>
                    <a:pt x="812" y="657"/>
                  </a:lnTo>
                  <a:lnTo>
                    <a:pt x="1043" y="580"/>
                  </a:lnTo>
                  <a:lnTo>
                    <a:pt x="1005" y="618"/>
                  </a:lnTo>
                  <a:lnTo>
                    <a:pt x="927" y="773"/>
                  </a:lnTo>
                  <a:lnTo>
                    <a:pt x="889" y="812"/>
                  </a:lnTo>
                  <a:lnTo>
                    <a:pt x="927" y="889"/>
                  </a:lnTo>
                  <a:lnTo>
                    <a:pt x="1005" y="927"/>
                  </a:lnTo>
                  <a:lnTo>
                    <a:pt x="1120" y="927"/>
                  </a:lnTo>
                  <a:lnTo>
                    <a:pt x="1468" y="889"/>
                  </a:lnTo>
                  <a:lnTo>
                    <a:pt x="1931" y="734"/>
                  </a:lnTo>
                  <a:lnTo>
                    <a:pt x="2318" y="541"/>
                  </a:lnTo>
                  <a:lnTo>
                    <a:pt x="2626" y="310"/>
                  </a:lnTo>
                  <a:lnTo>
                    <a:pt x="2858" y="116"/>
                  </a:lnTo>
                  <a:lnTo>
                    <a:pt x="2472" y="39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4637963" y="1520653"/>
              <a:ext cx="201517" cy="65410"/>
            </a:xfrm>
            <a:custGeom>
              <a:avLst/>
              <a:gdLst/>
              <a:ahLst/>
              <a:cxnLst/>
              <a:rect l="l" t="t" r="r" b="b"/>
              <a:pathLst>
                <a:path w="2859" h="928" fill="none" extrusionOk="0">
                  <a:moveTo>
                    <a:pt x="2047" y="1"/>
                  </a:moveTo>
                  <a:lnTo>
                    <a:pt x="2047" y="1"/>
                  </a:lnTo>
                  <a:lnTo>
                    <a:pt x="1738" y="1"/>
                  </a:lnTo>
                  <a:lnTo>
                    <a:pt x="1468" y="39"/>
                  </a:lnTo>
                  <a:lnTo>
                    <a:pt x="927" y="194"/>
                  </a:lnTo>
                  <a:lnTo>
                    <a:pt x="464" y="387"/>
                  </a:lnTo>
                  <a:lnTo>
                    <a:pt x="271" y="503"/>
                  </a:lnTo>
                  <a:lnTo>
                    <a:pt x="78" y="657"/>
                  </a:lnTo>
                  <a:lnTo>
                    <a:pt x="78" y="657"/>
                  </a:lnTo>
                  <a:lnTo>
                    <a:pt x="78" y="657"/>
                  </a:lnTo>
                  <a:lnTo>
                    <a:pt x="78" y="657"/>
                  </a:lnTo>
                  <a:lnTo>
                    <a:pt x="78" y="657"/>
                  </a:lnTo>
                  <a:lnTo>
                    <a:pt x="78" y="657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78" y="734"/>
                  </a:lnTo>
                  <a:lnTo>
                    <a:pt x="78" y="734"/>
                  </a:lnTo>
                  <a:lnTo>
                    <a:pt x="503" y="696"/>
                  </a:lnTo>
                  <a:lnTo>
                    <a:pt x="812" y="657"/>
                  </a:lnTo>
                  <a:lnTo>
                    <a:pt x="1043" y="580"/>
                  </a:lnTo>
                  <a:lnTo>
                    <a:pt x="1043" y="580"/>
                  </a:lnTo>
                  <a:lnTo>
                    <a:pt x="1005" y="618"/>
                  </a:lnTo>
                  <a:lnTo>
                    <a:pt x="927" y="773"/>
                  </a:lnTo>
                  <a:lnTo>
                    <a:pt x="889" y="812"/>
                  </a:lnTo>
                  <a:lnTo>
                    <a:pt x="927" y="889"/>
                  </a:lnTo>
                  <a:lnTo>
                    <a:pt x="1005" y="927"/>
                  </a:lnTo>
                  <a:lnTo>
                    <a:pt x="1120" y="927"/>
                  </a:lnTo>
                  <a:lnTo>
                    <a:pt x="1120" y="927"/>
                  </a:lnTo>
                  <a:lnTo>
                    <a:pt x="1468" y="889"/>
                  </a:lnTo>
                  <a:lnTo>
                    <a:pt x="1468" y="889"/>
                  </a:lnTo>
                  <a:lnTo>
                    <a:pt x="1931" y="734"/>
                  </a:lnTo>
                  <a:lnTo>
                    <a:pt x="2318" y="541"/>
                  </a:lnTo>
                  <a:lnTo>
                    <a:pt x="2626" y="310"/>
                  </a:lnTo>
                  <a:lnTo>
                    <a:pt x="2858" y="116"/>
                  </a:lnTo>
                  <a:lnTo>
                    <a:pt x="2858" y="116"/>
                  </a:lnTo>
                  <a:lnTo>
                    <a:pt x="2472" y="39"/>
                  </a:lnTo>
                  <a:lnTo>
                    <a:pt x="20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4523637" y="1961605"/>
              <a:ext cx="103542" cy="334804"/>
            </a:xfrm>
            <a:custGeom>
              <a:avLst/>
              <a:gdLst/>
              <a:ahLst/>
              <a:cxnLst/>
              <a:rect l="l" t="t" r="r" b="b"/>
              <a:pathLst>
                <a:path w="1469" h="4750" extrusionOk="0">
                  <a:moveTo>
                    <a:pt x="39" y="0"/>
                  </a:moveTo>
                  <a:lnTo>
                    <a:pt x="1" y="77"/>
                  </a:lnTo>
                  <a:lnTo>
                    <a:pt x="233" y="155"/>
                  </a:lnTo>
                  <a:lnTo>
                    <a:pt x="387" y="271"/>
                  </a:lnTo>
                  <a:lnTo>
                    <a:pt x="580" y="386"/>
                  </a:lnTo>
                  <a:lnTo>
                    <a:pt x="735" y="579"/>
                  </a:lnTo>
                  <a:lnTo>
                    <a:pt x="850" y="773"/>
                  </a:lnTo>
                  <a:lnTo>
                    <a:pt x="966" y="966"/>
                  </a:lnTo>
                  <a:lnTo>
                    <a:pt x="1121" y="1468"/>
                  </a:lnTo>
                  <a:lnTo>
                    <a:pt x="1275" y="2008"/>
                  </a:lnTo>
                  <a:lnTo>
                    <a:pt x="1352" y="2549"/>
                  </a:lnTo>
                  <a:lnTo>
                    <a:pt x="1391" y="3089"/>
                  </a:lnTo>
                  <a:lnTo>
                    <a:pt x="1391" y="3591"/>
                  </a:lnTo>
                  <a:lnTo>
                    <a:pt x="1352" y="4441"/>
                  </a:lnTo>
                  <a:lnTo>
                    <a:pt x="1352" y="4750"/>
                  </a:lnTo>
                  <a:lnTo>
                    <a:pt x="1391" y="4750"/>
                  </a:lnTo>
                  <a:lnTo>
                    <a:pt x="1430" y="4441"/>
                  </a:lnTo>
                  <a:lnTo>
                    <a:pt x="1468" y="3591"/>
                  </a:lnTo>
                  <a:lnTo>
                    <a:pt x="1430" y="3089"/>
                  </a:lnTo>
                  <a:lnTo>
                    <a:pt x="1391" y="2549"/>
                  </a:lnTo>
                  <a:lnTo>
                    <a:pt x="1314" y="1970"/>
                  </a:lnTo>
                  <a:lnTo>
                    <a:pt x="1198" y="1429"/>
                  </a:lnTo>
                  <a:lnTo>
                    <a:pt x="1005" y="966"/>
                  </a:lnTo>
                  <a:lnTo>
                    <a:pt x="889" y="734"/>
                  </a:lnTo>
                  <a:lnTo>
                    <a:pt x="773" y="541"/>
                  </a:lnTo>
                  <a:lnTo>
                    <a:pt x="619" y="348"/>
                  </a:lnTo>
                  <a:lnTo>
                    <a:pt x="426" y="193"/>
                  </a:lnTo>
                  <a:lnTo>
                    <a:pt x="233" y="77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4670668" y="1790116"/>
              <a:ext cx="19101" cy="19101"/>
            </a:xfrm>
            <a:custGeom>
              <a:avLst/>
              <a:gdLst/>
              <a:ahLst/>
              <a:cxnLst/>
              <a:rect l="l" t="t" r="r" b="b"/>
              <a:pathLst>
                <a:path w="271" h="271" extrusionOk="0">
                  <a:moveTo>
                    <a:pt x="154" y="1"/>
                  </a:moveTo>
                  <a:lnTo>
                    <a:pt x="39" y="39"/>
                  </a:lnTo>
                  <a:lnTo>
                    <a:pt x="0" y="116"/>
                  </a:lnTo>
                  <a:lnTo>
                    <a:pt x="39" y="232"/>
                  </a:lnTo>
                  <a:lnTo>
                    <a:pt x="154" y="271"/>
                  </a:lnTo>
                  <a:lnTo>
                    <a:pt x="232" y="232"/>
                  </a:lnTo>
                  <a:lnTo>
                    <a:pt x="270" y="116"/>
                  </a:lnTo>
                  <a:lnTo>
                    <a:pt x="232" y="39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4896572" y="1705745"/>
              <a:ext cx="10925" cy="13674"/>
            </a:xfrm>
            <a:custGeom>
              <a:avLst/>
              <a:gdLst/>
              <a:ahLst/>
              <a:cxnLst/>
              <a:rect l="l" t="t" r="r" b="b"/>
              <a:pathLst>
                <a:path w="155" h="194" extrusionOk="0">
                  <a:moveTo>
                    <a:pt x="155" y="0"/>
                  </a:moveTo>
                  <a:lnTo>
                    <a:pt x="77" y="39"/>
                  </a:lnTo>
                  <a:lnTo>
                    <a:pt x="39" y="78"/>
                  </a:lnTo>
                  <a:lnTo>
                    <a:pt x="0" y="194"/>
                  </a:lnTo>
                  <a:lnTo>
                    <a:pt x="155" y="194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4869294" y="1977887"/>
              <a:ext cx="122573" cy="261358"/>
            </a:xfrm>
            <a:custGeom>
              <a:avLst/>
              <a:gdLst/>
              <a:ahLst/>
              <a:cxnLst/>
              <a:rect l="l" t="t" r="r" b="b"/>
              <a:pathLst>
                <a:path w="1739" h="3708" extrusionOk="0">
                  <a:moveTo>
                    <a:pt x="40" y="1"/>
                  </a:moveTo>
                  <a:lnTo>
                    <a:pt x="1" y="40"/>
                  </a:lnTo>
                  <a:lnTo>
                    <a:pt x="194" y="426"/>
                  </a:lnTo>
                  <a:lnTo>
                    <a:pt x="928" y="1932"/>
                  </a:lnTo>
                  <a:lnTo>
                    <a:pt x="1314" y="2820"/>
                  </a:lnTo>
                  <a:lnTo>
                    <a:pt x="1661" y="3708"/>
                  </a:lnTo>
                  <a:lnTo>
                    <a:pt x="1739" y="3708"/>
                  </a:lnTo>
                  <a:lnTo>
                    <a:pt x="1507" y="3129"/>
                  </a:lnTo>
                  <a:lnTo>
                    <a:pt x="1237" y="2511"/>
                  </a:lnTo>
                  <a:lnTo>
                    <a:pt x="696" y="1314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4828483" y="2124918"/>
              <a:ext cx="340302" cy="190591"/>
            </a:xfrm>
            <a:custGeom>
              <a:avLst/>
              <a:gdLst/>
              <a:ahLst/>
              <a:cxnLst/>
              <a:rect l="l" t="t" r="r" b="b"/>
              <a:pathLst>
                <a:path w="4828" h="2704" extrusionOk="0">
                  <a:moveTo>
                    <a:pt x="4403" y="0"/>
                  </a:moveTo>
                  <a:lnTo>
                    <a:pt x="3476" y="1892"/>
                  </a:lnTo>
                  <a:lnTo>
                    <a:pt x="3399" y="1931"/>
                  </a:lnTo>
                  <a:lnTo>
                    <a:pt x="3129" y="1931"/>
                  </a:lnTo>
                  <a:lnTo>
                    <a:pt x="2588" y="1738"/>
                  </a:lnTo>
                  <a:lnTo>
                    <a:pt x="1545" y="1352"/>
                  </a:lnTo>
                  <a:lnTo>
                    <a:pt x="155" y="811"/>
                  </a:lnTo>
                  <a:lnTo>
                    <a:pt x="1" y="1197"/>
                  </a:lnTo>
                  <a:lnTo>
                    <a:pt x="39" y="1738"/>
                  </a:lnTo>
                  <a:lnTo>
                    <a:pt x="3051" y="2703"/>
                  </a:lnTo>
                  <a:lnTo>
                    <a:pt x="3978" y="2549"/>
                  </a:lnTo>
                  <a:lnTo>
                    <a:pt x="4828" y="155"/>
                  </a:lnTo>
                  <a:lnTo>
                    <a:pt x="44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4978193" y="2282733"/>
              <a:ext cx="108970" cy="326698"/>
            </a:xfrm>
            <a:custGeom>
              <a:avLst/>
              <a:gdLst/>
              <a:ahLst/>
              <a:cxnLst/>
              <a:rect l="l" t="t" r="r" b="b"/>
              <a:pathLst>
                <a:path w="1546" h="4635" extrusionOk="0">
                  <a:moveTo>
                    <a:pt x="1005" y="1"/>
                  </a:moveTo>
                  <a:lnTo>
                    <a:pt x="850" y="580"/>
                  </a:lnTo>
                  <a:lnTo>
                    <a:pt x="464" y="1893"/>
                  </a:lnTo>
                  <a:lnTo>
                    <a:pt x="271" y="2665"/>
                  </a:lnTo>
                  <a:lnTo>
                    <a:pt x="116" y="3438"/>
                  </a:lnTo>
                  <a:lnTo>
                    <a:pt x="39" y="4094"/>
                  </a:lnTo>
                  <a:lnTo>
                    <a:pt x="1" y="4403"/>
                  </a:lnTo>
                  <a:lnTo>
                    <a:pt x="39" y="4635"/>
                  </a:lnTo>
                  <a:lnTo>
                    <a:pt x="232" y="4635"/>
                  </a:lnTo>
                  <a:lnTo>
                    <a:pt x="387" y="4557"/>
                  </a:lnTo>
                  <a:lnTo>
                    <a:pt x="503" y="4480"/>
                  </a:lnTo>
                  <a:lnTo>
                    <a:pt x="1545" y="1"/>
                  </a:lnTo>
                  <a:lnTo>
                    <a:pt x="1352" y="39"/>
                  </a:lnTo>
                  <a:lnTo>
                    <a:pt x="1159" y="39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4722333" y="2201112"/>
              <a:ext cx="326698" cy="408320"/>
            </a:xfrm>
            <a:custGeom>
              <a:avLst/>
              <a:gdLst/>
              <a:ahLst/>
              <a:cxnLst/>
              <a:rect l="l" t="t" r="r" b="b"/>
              <a:pathLst>
                <a:path w="4635" h="5793" extrusionOk="0">
                  <a:moveTo>
                    <a:pt x="1159" y="0"/>
                  </a:moveTo>
                  <a:lnTo>
                    <a:pt x="1" y="4673"/>
                  </a:lnTo>
                  <a:lnTo>
                    <a:pt x="3669" y="5793"/>
                  </a:lnTo>
                  <a:lnTo>
                    <a:pt x="4635" y="1159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013576" y="2124918"/>
              <a:ext cx="163384" cy="473659"/>
            </a:xfrm>
            <a:custGeom>
              <a:avLst/>
              <a:gdLst/>
              <a:ahLst/>
              <a:cxnLst/>
              <a:rect l="l" t="t" r="r" b="b"/>
              <a:pathLst>
                <a:path w="2318" h="6720" extrusionOk="0">
                  <a:moveTo>
                    <a:pt x="2317" y="0"/>
                  </a:moveTo>
                  <a:lnTo>
                    <a:pt x="1043" y="2240"/>
                  </a:lnTo>
                  <a:lnTo>
                    <a:pt x="1" y="6719"/>
                  </a:lnTo>
                  <a:lnTo>
                    <a:pt x="1004" y="5754"/>
                  </a:lnTo>
                  <a:lnTo>
                    <a:pt x="2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950986" y="2372601"/>
              <a:ext cx="182415" cy="204195"/>
            </a:xfrm>
            <a:custGeom>
              <a:avLst/>
              <a:gdLst/>
              <a:ahLst/>
              <a:cxnLst/>
              <a:rect l="l" t="t" r="r" b="b"/>
              <a:pathLst>
                <a:path w="2588" h="2897" extrusionOk="0">
                  <a:moveTo>
                    <a:pt x="889" y="0"/>
                  </a:moveTo>
                  <a:lnTo>
                    <a:pt x="618" y="77"/>
                  </a:lnTo>
                  <a:lnTo>
                    <a:pt x="425" y="155"/>
                  </a:lnTo>
                  <a:lnTo>
                    <a:pt x="309" y="270"/>
                  </a:lnTo>
                  <a:lnTo>
                    <a:pt x="271" y="309"/>
                  </a:lnTo>
                  <a:lnTo>
                    <a:pt x="271" y="386"/>
                  </a:lnTo>
                  <a:lnTo>
                    <a:pt x="309" y="463"/>
                  </a:lnTo>
                  <a:lnTo>
                    <a:pt x="387" y="502"/>
                  </a:lnTo>
                  <a:lnTo>
                    <a:pt x="464" y="541"/>
                  </a:lnTo>
                  <a:lnTo>
                    <a:pt x="618" y="579"/>
                  </a:lnTo>
                  <a:lnTo>
                    <a:pt x="927" y="657"/>
                  </a:lnTo>
                  <a:lnTo>
                    <a:pt x="1197" y="734"/>
                  </a:lnTo>
                  <a:lnTo>
                    <a:pt x="1429" y="850"/>
                  </a:lnTo>
                  <a:lnTo>
                    <a:pt x="1429" y="850"/>
                  </a:lnTo>
                  <a:lnTo>
                    <a:pt x="1004" y="811"/>
                  </a:lnTo>
                  <a:lnTo>
                    <a:pt x="618" y="811"/>
                  </a:lnTo>
                  <a:lnTo>
                    <a:pt x="271" y="850"/>
                  </a:lnTo>
                  <a:lnTo>
                    <a:pt x="155" y="888"/>
                  </a:lnTo>
                  <a:lnTo>
                    <a:pt x="39" y="965"/>
                  </a:lnTo>
                  <a:lnTo>
                    <a:pt x="0" y="1081"/>
                  </a:lnTo>
                  <a:lnTo>
                    <a:pt x="0" y="1159"/>
                  </a:lnTo>
                  <a:lnTo>
                    <a:pt x="0" y="1236"/>
                  </a:lnTo>
                  <a:lnTo>
                    <a:pt x="78" y="1313"/>
                  </a:lnTo>
                  <a:lnTo>
                    <a:pt x="116" y="1390"/>
                  </a:lnTo>
                  <a:lnTo>
                    <a:pt x="232" y="1390"/>
                  </a:lnTo>
                  <a:lnTo>
                    <a:pt x="271" y="1583"/>
                  </a:lnTo>
                  <a:lnTo>
                    <a:pt x="387" y="1738"/>
                  </a:lnTo>
                  <a:lnTo>
                    <a:pt x="541" y="1892"/>
                  </a:lnTo>
                  <a:lnTo>
                    <a:pt x="541" y="1931"/>
                  </a:lnTo>
                  <a:lnTo>
                    <a:pt x="541" y="2047"/>
                  </a:lnTo>
                  <a:lnTo>
                    <a:pt x="580" y="2124"/>
                  </a:lnTo>
                  <a:lnTo>
                    <a:pt x="657" y="2240"/>
                  </a:lnTo>
                  <a:lnTo>
                    <a:pt x="773" y="2317"/>
                  </a:lnTo>
                  <a:lnTo>
                    <a:pt x="927" y="2433"/>
                  </a:lnTo>
                  <a:lnTo>
                    <a:pt x="1313" y="2626"/>
                  </a:lnTo>
                  <a:lnTo>
                    <a:pt x="1738" y="2819"/>
                  </a:lnTo>
                  <a:lnTo>
                    <a:pt x="1892" y="2858"/>
                  </a:lnTo>
                  <a:lnTo>
                    <a:pt x="2047" y="2896"/>
                  </a:lnTo>
                  <a:lnTo>
                    <a:pt x="2201" y="2858"/>
                  </a:lnTo>
                  <a:lnTo>
                    <a:pt x="2279" y="2819"/>
                  </a:lnTo>
                  <a:lnTo>
                    <a:pt x="2356" y="2664"/>
                  </a:lnTo>
                  <a:lnTo>
                    <a:pt x="2472" y="2278"/>
                  </a:lnTo>
                  <a:lnTo>
                    <a:pt x="2549" y="2008"/>
                  </a:lnTo>
                  <a:lnTo>
                    <a:pt x="2588" y="1738"/>
                  </a:lnTo>
                  <a:lnTo>
                    <a:pt x="2588" y="1467"/>
                  </a:lnTo>
                  <a:lnTo>
                    <a:pt x="2549" y="1197"/>
                  </a:lnTo>
                  <a:lnTo>
                    <a:pt x="2472" y="965"/>
                  </a:lnTo>
                  <a:lnTo>
                    <a:pt x="2356" y="772"/>
                  </a:lnTo>
                  <a:lnTo>
                    <a:pt x="2201" y="579"/>
                  </a:lnTo>
                  <a:lnTo>
                    <a:pt x="2047" y="425"/>
                  </a:lnTo>
                  <a:lnTo>
                    <a:pt x="1738" y="155"/>
                  </a:lnTo>
                  <a:lnTo>
                    <a:pt x="1468" y="39"/>
                  </a:lnTo>
                  <a:lnTo>
                    <a:pt x="1313" y="0"/>
                  </a:lnTo>
                  <a:close/>
                </a:path>
              </a:pathLst>
            </a:custGeom>
            <a:solidFill>
              <a:srgbClr val="DB7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967338" y="2467826"/>
              <a:ext cx="76265" cy="16423"/>
            </a:xfrm>
            <a:custGeom>
              <a:avLst/>
              <a:gdLst/>
              <a:ahLst/>
              <a:cxnLst/>
              <a:rect l="l" t="t" r="r" b="b"/>
              <a:pathLst>
                <a:path w="1082" h="233" extrusionOk="0">
                  <a:moveTo>
                    <a:pt x="0" y="1"/>
                  </a:moveTo>
                  <a:lnTo>
                    <a:pt x="0" y="78"/>
                  </a:lnTo>
                  <a:lnTo>
                    <a:pt x="386" y="116"/>
                  </a:lnTo>
                  <a:lnTo>
                    <a:pt x="734" y="155"/>
                  </a:lnTo>
                  <a:lnTo>
                    <a:pt x="1043" y="232"/>
                  </a:lnTo>
                  <a:lnTo>
                    <a:pt x="1081" y="155"/>
                  </a:lnTo>
                  <a:lnTo>
                    <a:pt x="734" y="78"/>
                  </a:lnTo>
                  <a:lnTo>
                    <a:pt x="386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4989048" y="2503209"/>
              <a:ext cx="54555" cy="21850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1" y="1"/>
                  </a:moveTo>
                  <a:lnTo>
                    <a:pt x="1" y="78"/>
                  </a:lnTo>
                  <a:lnTo>
                    <a:pt x="735" y="310"/>
                  </a:lnTo>
                  <a:lnTo>
                    <a:pt x="773" y="232"/>
                  </a:lnTo>
                  <a:lnTo>
                    <a:pt x="271" y="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4719655" y="2195685"/>
              <a:ext cx="329376" cy="334804"/>
            </a:xfrm>
            <a:custGeom>
              <a:avLst/>
              <a:gdLst/>
              <a:ahLst/>
              <a:cxnLst/>
              <a:rect l="l" t="t" r="r" b="b"/>
              <a:pathLst>
                <a:path w="4673" h="4750" extrusionOk="0">
                  <a:moveTo>
                    <a:pt x="1159" y="0"/>
                  </a:moveTo>
                  <a:lnTo>
                    <a:pt x="0" y="4750"/>
                  </a:lnTo>
                  <a:lnTo>
                    <a:pt x="77" y="4750"/>
                  </a:lnTo>
                  <a:lnTo>
                    <a:pt x="1236" y="116"/>
                  </a:lnTo>
                  <a:lnTo>
                    <a:pt x="4673" y="1274"/>
                  </a:lnTo>
                  <a:lnTo>
                    <a:pt x="4673" y="1197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084343" y="2122169"/>
              <a:ext cx="95366" cy="163384"/>
            </a:xfrm>
            <a:custGeom>
              <a:avLst/>
              <a:gdLst/>
              <a:ahLst/>
              <a:cxnLst/>
              <a:rect l="l" t="t" r="r" b="b"/>
              <a:pathLst>
                <a:path w="1353" h="2318" extrusionOk="0">
                  <a:moveTo>
                    <a:pt x="1275" y="1"/>
                  </a:moveTo>
                  <a:lnTo>
                    <a:pt x="0" y="2279"/>
                  </a:lnTo>
                  <a:lnTo>
                    <a:pt x="78" y="2317"/>
                  </a:lnTo>
                  <a:lnTo>
                    <a:pt x="1352" y="39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4812201" y="2266451"/>
              <a:ext cx="187843" cy="87119"/>
            </a:xfrm>
            <a:custGeom>
              <a:avLst/>
              <a:gdLst/>
              <a:ahLst/>
              <a:cxnLst/>
              <a:rect l="l" t="t" r="r" b="b"/>
              <a:pathLst>
                <a:path w="2665" h="1236" extrusionOk="0">
                  <a:moveTo>
                    <a:pt x="116" y="0"/>
                  </a:moveTo>
                  <a:lnTo>
                    <a:pt x="0" y="502"/>
                  </a:lnTo>
                  <a:lnTo>
                    <a:pt x="2549" y="1236"/>
                  </a:lnTo>
                  <a:lnTo>
                    <a:pt x="2664" y="695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81594" y="2130345"/>
              <a:ext cx="73586" cy="141604"/>
            </a:xfrm>
            <a:custGeom>
              <a:avLst/>
              <a:gdLst/>
              <a:ahLst/>
              <a:cxnLst/>
              <a:rect l="l" t="t" r="r" b="b"/>
              <a:pathLst>
                <a:path w="1044" h="2009" extrusionOk="0">
                  <a:moveTo>
                    <a:pt x="1005" y="0"/>
                  </a:moveTo>
                  <a:lnTo>
                    <a:pt x="1" y="2008"/>
                  </a:lnTo>
                  <a:lnTo>
                    <a:pt x="39" y="2008"/>
                  </a:lnTo>
                  <a:lnTo>
                    <a:pt x="1043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4833911" y="2195685"/>
              <a:ext cx="223296" cy="78943"/>
            </a:xfrm>
            <a:custGeom>
              <a:avLst/>
              <a:gdLst/>
              <a:ahLst/>
              <a:cxnLst/>
              <a:rect l="l" t="t" r="r" b="b"/>
              <a:pathLst>
                <a:path w="3168" h="1120" extrusionOk="0">
                  <a:moveTo>
                    <a:pt x="1" y="0"/>
                  </a:moveTo>
                  <a:lnTo>
                    <a:pt x="1" y="39"/>
                  </a:lnTo>
                  <a:lnTo>
                    <a:pt x="3167" y="1120"/>
                  </a:lnTo>
                  <a:lnTo>
                    <a:pt x="3167" y="10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487164" y="2598505"/>
              <a:ext cx="35454" cy="57234"/>
            </a:xfrm>
            <a:custGeom>
              <a:avLst/>
              <a:gdLst/>
              <a:ahLst/>
              <a:cxnLst/>
              <a:rect l="l" t="t" r="r" b="b"/>
              <a:pathLst>
                <a:path w="503" h="812" extrusionOk="0">
                  <a:moveTo>
                    <a:pt x="78" y="0"/>
                  </a:moveTo>
                  <a:lnTo>
                    <a:pt x="0" y="39"/>
                  </a:lnTo>
                  <a:lnTo>
                    <a:pt x="425" y="811"/>
                  </a:lnTo>
                  <a:lnTo>
                    <a:pt x="502" y="772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" name="Google Shape;582;p39"/>
          <p:cNvSpPr/>
          <p:nvPr/>
        </p:nvSpPr>
        <p:spPr>
          <a:xfrm>
            <a:off x="6602893" y="1898084"/>
            <a:ext cx="125240" cy="174774"/>
          </a:xfrm>
          <a:custGeom>
            <a:avLst/>
            <a:gdLst/>
            <a:ahLst/>
            <a:cxnLst/>
            <a:rect l="l" t="t" r="r" b="b"/>
            <a:pathLst>
              <a:path w="2048" h="2858" extrusionOk="0">
                <a:moveTo>
                  <a:pt x="1352" y="0"/>
                </a:moveTo>
                <a:lnTo>
                  <a:pt x="1043" y="77"/>
                </a:lnTo>
                <a:lnTo>
                  <a:pt x="811" y="193"/>
                </a:lnTo>
                <a:lnTo>
                  <a:pt x="580" y="348"/>
                </a:lnTo>
                <a:lnTo>
                  <a:pt x="387" y="541"/>
                </a:lnTo>
                <a:lnTo>
                  <a:pt x="232" y="734"/>
                </a:lnTo>
                <a:lnTo>
                  <a:pt x="116" y="1004"/>
                </a:lnTo>
                <a:lnTo>
                  <a:pt x="39" y="1274"/>
                </a:lnTo>
                <a:lnTo>
                  <a:pt x="0" y="1545"/>
                </a:lnTo>
                <a:lnTo>
                  <a:pt x="0" y="1738"/>
                </a:lnTo>
                <a:lnTo>
                  <a:pt x="39" y="1931"/>
                </a:lnTo>
                <a:lnTo>
                  <a:pt x="194" y="2278"/>
                </a:lnTo>
                <a:lnTo>
                  <a:pt x="387" y="2587"/>
                </a:lnTo>
                <a:lnTo>
                  <a:pt x="657" y="2858"/>
                </a:lnTo>
                <a:lnTo>
                  <a:pt x="1236" y="2510"/>
                </a:lnTo>
                <a:lnTo>
                  <a:pt x="1661" y="2201"/>
                </a:lnTo>
                <a:lnTo>
                  <a:pt x="1854" y="2047"/>
                </a:lnTo>
                <a:lnTo>
                  <a:pt x="1970" y="1892"/>
                </a:lnTo>
                <a:lnTo>
                  <a:pt x="2008" y="1738"/>
                </a:lnTo>
                <a:lnTo>
                  <a:pt x="2047" y="1583"/>
                </a:lnTo>
                <a:lnTo>
                  <a:pt x="1970" y="1236"/>
                </a:lnTo>
                <a:lnTo>
                  <a:pt x="1815" y="850"/>
                </a:lnTo>
                <a:lnTo>
                  <a:pt x="1584" y="425"/>
                </a:lnTo>
                <a:lnTo>
                  <a:pt x="1352" y="0"/>
                </a:lnTo>
                <a:close/>
              </a:path>
            </a:pathLst>
          </a:custGeom>
          <a:solidFill>
            <a:srgbClr val="144356">
              <a:alpha val="37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9"/>
          <p:cNvSpPr/>
          <p:nvPr/>
        </p:nvSpPr>
        <p:spPr>
          <a:xfrm>
            <a:off x="5408038" y="3300728"/>
            <a:ext cx="68552" cy="96866"/>
          </a:xfrm>
          <a:custGeom>
            <a:avLst/>
            <a:gdLst/>
            <a:ahLst/>
            <a:cxnLst/>
            <a:rect l="l" t="t" r="r" b="b"/>
            <a:pathLst>
              <a:path w="1121" h="1584" extrusionOk="0">
                <a:moveTo>
                  <a:pt x="1120" y="0"/>
                </a:moveTo>
                <a:lnTo>
                  <a:pt x="773" y="270"/>
                </a:lnTo>
                <a:lnTo>
                  <a:pt x="580" y="425"/>
                </a:lnTo>
                <a:lnTo>
                  <a:pt x="425" y="579"/>
                </a:lnTo>
                <a:lnTo>
                  <a:pt x="232" y="811"/>
                </a:lnTo>
                <a:lnTo>
                  <a:pt x="116" y="1043"/>
                </a:lnTo>
                <a:lnTo>
                  <a:pt x="39" y="1313"/>
                </a:lnTo>
                <a:lnTo>
                  <a:pt x="0" y="1583"/>
                </a:lnTo>
                <a:lnTo>
                  <a:pt x="1043" y="1583"/>
                </a:lnTo>
                <a:lnTo>
                  <a:pt x="1120" y="0"/>
                </a:lnTo>
                <a:close/>
              </a:path>
            </a:pathLst>
          </a:custGeom>
          <a:solidFill>
            <a:srgbClr val="144356">
              <a:alpha val="21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" name="Google Shape;584;p39"/>
          <p:cNvGrpSpPr/>
          <p:nvPr/>
        </p:nvGrpSpPr>
        <p:grpSpPr>
          <a:xfrm>
            <a:off x="5183670" y="1064521"/>
            <a:ext cx="1544464" cy="2333073"/>
            <a:chOff x="5183670" y="1064521"/>
            <a:chExt cx="1544464" cy="2333073"/>
          </a:xfrm>
        </p:grpSpPr>
        <p:sp>
          <p:nvSpPr>
            <p:cNvPr id="585" name="Google Shape;585;p39"/>
            <p:cNvSpPr/>
            <p:nvPr/>
          </p:nvSpPr>
          <p:spPr>
            <a:xfrm>
              <a:off x="5849307" y="1518422"/>
              <a:ext cx="465248" cy="821030"/>
            </a:xfrm>
            <a:custGeom>
              <a:avLst/>
              <a:gdLst/>
              <a:ahLst/>
              <a:cxnLst/>
              <a:rect l="l" t="t" r="r" b="b"/>
              <a:pathLst>
                <a:path w="7608" h="13323" extrusionOk="0">
                  <a:moveTo>
                    <a:pt x="7299" y="1"/>
                  </a:moveTo>
                  <a:lnTo>
                    <a:pt x="5754" y="194"/>
                  </a:lnTo>
                  <a:lnTo>
                    <a:pt x="4789" y="310"/>
                  </a:lnTo>
                  <a:lnTo>
                    <a:pt x="3476" y="503"/>
                  </a:lnTo>
                  <a:lnTo>
                    <a:pt x="1507" y="850"/>
                  </a:lnTo>
                  <a:lnTo>
                    <a:pt x="1391" y="1236"/>
                  </a:lnTo>
                  <a:lnTo>
                    <a:pt x="1275" y="1777"/>
                  </a:lnTo>
                  <a:lnTo>
                    <a:pt x="1120" y="2511"/>
                  </a:lnTo>
                  <a:lnTo>
                    <a:pt x="1005" y="3360"/>
                  </a:lnTo>
                  <a:lnTo>
                    <a:pt x="734" y="5368"/>
                  </a:lnTo>
                  <a:lnTo>
                    <a:pt x="503" y="7531"/>
                  </a:lnTo>
                  <a:lnTo>
                    <a:pt x="155" y="11469"/>
                  </a:lnTo>
                  <a:lnTo>
                    <a:pt x="1" y="13207"/>
                  </a:lnTo>
                  <a:lnTo>
                    <a:pt x="7608" y="13323"/>
                  </a:lnTo>
                  <a:lnTo>
                    <a:pt x="7608" y="13323"/>
                  </a:lnTo>
                  <a:lnTo>
                    <a:pt x="7569" y="10504"/>
                  </a:lnTo>
                  <a:lnTo>
                    <a:pt x="7453" y="5986"/>
                  </a:lnTo>
                  <a:lnTo>
                    <a:pt x="72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851957" y="1513227"/>
              <a:ext cx="465248" cy="821030"/>
            </a:xfrm>
            <a:custGeom>
              <a:avLst/>
              <a:gdLst/>
              <a:ahLst/>
              <a:cxnLst/>
              <a:rect l="l" t="t" r="r" b="b"/>
              <a:pathLst>
                <a:path w="7608" h="13323" extrusionOk="0">
                  <a:moveTo>
                    <a:pt x="7299" y="1"/>
                  </a:moveTo>
                  <a:lnTo>
                    <a:pt x="5754" y="194"/>
                  </a:lnTo>
                  <a:lnTo>
                    <a:pt x="4789" y="310"/>
                  </a:lnTo>
                  <a:lnTo>
                    <a:pt x="3476" y="503"/>
                  </a:lnTo>
                  <a:lnTo>
                    <a:pt x="1507" y="850"/>
                  </a:lnTo>
                  <a:lnTo>
                    <a:pt x="1391" y="1236"/>
                  </a:lnTo>
                  <a:lnTo>
                    <a:pt x="1275" y="1777"/>
                  </a:lnTo>
                  <a:lnTo>
                    <a:pt x="1120" y="2511"/>
                  </a:lnTo>
                  <a:lnTo>
                    <a:pt x="1005" y="3360"/>
                  </a:lnTo>
                  <a:lnTo>
                    <a:pt x="734" y="5368"/>
                  </a:lnTo>
                  <a:lnTo>
                    <a:pt x="503" y="7531"/>
                  </a:lnTo>
                  <a:lnTo>
                    <a:pt x="155" y="11469"/>
                  </a:lnTo>
                  <a:lnTo>
                    <a:pt x="1" y="13207"/>
                  </a:lnTo>
                  <a:lnTo>
                    <a:pt x="7608" y="13323"/>
                  </a:lnTo>
                  <a:lnTo>
                    <a:pt x="7608" y="13323"/>
                  </a:lnTo>
                  <a:lnTo>
                    <a:pt x="7569" y="10504"/>
                  </a:lnTo>
                  <a:lnTo>
                    <a:pt x="7453" y="5986"/>
                  </a:lnTo>
                  <a:lnTo>
                    <a:pt x="72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578041" y="2981942"/>
              <a:ext cx="167741" cy="141751"/>
            </a:xfrm>
            <a:custGeom>
              <a:avLst/>
              <a:gdLst/>
              <a:ahLst/>
              <a:cxnLst/>
              <a:rect l="l" t="t" r="r" b="b"/>
              <a:pathLst>
                <a:path w="2743" h="2318" extrusionOk="0">
                  <a:moveTo>
                    <a:pt x="2240" y="0"/>
                  </a:moveTo>
                  <a:lnTo>
                    <a:pt x="1" y="1120"/>
                  </a:lnTo>
                  <a:lnTo>
                    <a:pt x="503" y="2317"/>
                  </a:lnTo>
                  <a:lnTo>
                    <a:pt x="2742" y="1004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346641" y="2268788"/>
              <a:ext cx="654148" cy="807641"/>
            </a:xfrm>
            <a:custGeom>
              <a:avLst/>
              <a:gdLst/>
              <a:ahLst/>
              <a:cxnLst/>
              <a:rect l="l" t="t" r="r" b="b"/>
              <a:pathLst>
                <a:path w="10697" h="13207" extrusionOk="0">
                  <a:moveTo>
                    <a:pt x="1545" y="1"/>
                  </a:moveTo>
                  <a:lnTo>
                    <a:pt x="1313" y="39"/>
                  </a:lnTo>
                  <a:lnTo>
                    <a:pt x="1120" y="116"/>
                  </a:lnTo>
                  <a:lnTo>
                    <a:pt x="927" y="194"/>
                  </a:lnTo>
                  <a:lnTo>
                    <a:pt x="734" y="309"/>
                  </a:lnTo>
                  <a:lnTo>
                    <a:pt x="580" y="464"/>
                  </a:lnTo>
                  <a:lnTo>
                    <a:pt x="464" y="618"/>
                  </a:lnTo>
                  <a:lnTo>
                    <a:pt x="348" y="811"/>
                  </a:lnTo>
                  <a:lnTo>
                    <a:pt x="232" y="1043"/>
                  </a:lnTo>
                  <a:lnTo>
                    <a:pt x="116" y="1545"/>
                  </a:lnTo>
                  <a:lnTo>
                    <a:pt x="39" y="2086"/>
                  </a:lnTo>
                  <a:lnTo>
                    <a:pt x="0" y="2742"/>
                  </a:lnTo>
                  <a:lnTo>
                    <a:pt x="39" y="3437"/>
                  </a:lnTo>
                  <a:lnTo>
                    <a:pt x="78" y="4171"/>
                  </a:lnTo>
                  <a:lnTo>
                    <a:pt x="193" y="4905"/>
                  </a:lnTo>
                  <a:lnTo>
                    <a:pt x="348" y="5677"/>
                  </a:lnTo>
                  <a:lnTo>
                    <a:pt x="502" y="6449"/>
                  </a:lnTo>
                  <a:lnTo>
                    <a:pt x="927" y="7955"/>
                  </a:lnTo>
                  <a:lnTo>
                    <a:pt x="1352" y="9307"/>
                  </a:lnTo>
                  <a:lnTo>
                    <a:pt x="2819" y="13207"/>
                  </a:lnTo>
                  <a:lnTo>
                    <a:pt x="3398" y="13014"/>
                  </a:lnTo>
                  <a:lnTo>
                    <a:pt x="4634" y="12550"/>
                  </a:lnTo>
                  <a:lnTo>
                    <a:pt x="5368" y="12241"/>
                  </a:lnTo>
                  <a:lnTo>
                    <a:pt x="5986" y="11932"/>
                  </a:lnTo>
                  <a:lnTo>
                    <a:pt x="6526" y="11662"/>
                  </a:lnTo>
                  <a:lnTo>
                    <a:pt x="6719" y="11546"/>
                  </a:lnTo>
                  <a:lnTo>
                    <a:pt x="6835" y="11392"/>
                  </a:lnTo>
                  <a:lnTo>
                    <a:pt x="6295" y="9886"/>
                  </a:lnTo>
                  <a:lnTo>
                    <a:pt x="5870" y="8496"/>
                  </a:lnTo>
                  <a:lnTo>
                    <a:pt x="5522" y="7299"/>
                  </a:lnTo>
                  <a:lnTo>
                    <a:pt x="5252" y="6295"/>
                  </a:lnTo>
                  <a:lnTo>
                    <a:pt x="4982" y="4943"/>
                  </a:lnTo>
                  <a:lnTo>
                    <a:pt x="4904" y="4441"/>
                  </a:lnTo>
                  <a:lnTo>
                    <a:pt x="10697" y="2047"/>
                  </a:lnTo>
                  <a:lnTo>
                    <a:pt x="10079" y="580"/>
                  </a:lnTo>
                  <a:lnTo>
                    <a:pt x="9113" y="464"/>
                  </a:lnTo>
                  <a:lnTo>
                    <a:pt x="6797" y="271"/>
                  </a:lnTo>
                  <a:lnTo>
                    <a:pt x="5406" y="155"/>
                  </a:lnTo>
                  <a:lnTo>
                    <a:pt x="4016" y="78"/>
                  </a:lnTo>
                  <a:lnTo>
                    <a:pt x="27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346641" y="2268788"/>
              <a:ext cx="654148" cy="807641"/>
            </a:xfrm>
            <a:custGeom>
              <a:avLst/>
              <a:gdLst/>
              <a:ahLst/>
              <a:cxnLst/>
              <a:rect l="l" t="t" r="r" b="b"/>
              <a:pathLst>
                <a:path w="10697" h="13207" fill="none" extrusionOk="0">
                  <a:moveTo>
                    <a:pt x="10079" y="580"/>
                  </a:moveTo>
                  <a:lnTo>
                    <a:pt x="10079" y="580"/>
                  </a:lnTo>
                  <a:lnTo>
                    <a:pt x="9113" y="464"/>
                  </a:lnTo>
                  <a:lnTo>
                    <a:pt x="6797" y="271"/>
                  </a:lnTo>
                  <a:lnTo>
                    <a:pt x="5406" y="155"/>
                  </a:lnTo>
                  <a:lnTo>
                    <a:pt x="4016" y="78"/>
                  </a:lnTo>
                  <a:lnTo>
                    <a:pt x="2703" y="1"/>
                  </a:lnTo>
                  <a:lnTo>
                    <a:pt x="1545" y="1"/>
                  </a:lnTo>
                  <a:lnTo>
                    <a:pt x="1545" y="1"/>
                  </a:lnTo>
                  <a:lnTo>
                    <a:pt x="1313" y="39"/>
                  </a:lnTo>
                  <a:lnTo>
                    <a:pt x="1120" y="116"/>
                  </a:lnTo>
                  <a:lnTo>
                    <a:pt x="927" y="194"/>
                  </a:lnTo>
                  <a:lnTo>
                    <a:pt x="734" y="309"/>
                  </a:lnTo>
                  <a:lnTo>
                    <a:pt x="580" y="464"/>
                  </a:lnTo>
                  <a:lnTo>
                    <a:pt x="464" y="618"/>
                  </a:lnTo>
                  <a:lnTo>
                    <a:pt x="348" y="811"/>
                  </a:lnTo>
                  <a:lnTo>
                    <a:pt x="232" y="1043"/>
                  </a:lnTo>
                  <a:lnTo>
                    <a:pt x="116" y="1545"/>
                  </a:lnTo>
                  <a:lnTo>
                    <a:pt x="39" y="2086"/>
                  </a:lnTo>
                  <a:lnTo>
                    <a:pt x="0" y="2742"/>
                  </a:lnTo>
                  <a:lnTo>
                    <a:pt x="39" y="3437"/>
                  </a:lnTo>
                  <a:lnTo>
                    <a:pt x="78" y="4171"/>
                  </a:lnTo>
                  <a:lnTo>
                    <a:pt x="193" y="4905"/>
                  </a:lnTo>
                  <a:lnTo>
                    <a:pt x="348" y="5677"/>
                  </a:lnTo>
                  <a:lnTo>
                    <a:pt x="502" y="6449"/>
                  </a:lnTo>
                  <a:lnTo>
                    <a:pt x="927" y="7955"/>
                  </a:lnTo>
                  <a:lnTo>
                    <a:pt x="1352" y="9307"/>
                  </a:lnTo>
                  <a:lnTo>
                    <a:pt x="1352" y="9307"/>
                  </a:lnTo>
                  <a:lnTo>
                    <a:pt x="2819" y="13207"/>
                  </a:lnTo>
                  <a:lnTo>
                    <a:pt x="2819" y="13207"/>
                  </a:lnTo>
                  <a:lnTo>
                    <a:pt x="3398" y="13014"/>
                  </a:lnTo>
                  <a:lnTo>
                    <a:pt x="4634" y="12550"/>
                  </a:lnTo>
                  <a:lnTo>
                    <a:pt x="5368" y="12241"/>
                  </a:lnTo>
                  <a:lnTo>
                    <a:pt x="5986" y="11932"/>
                  </a:lnTo>
                  <a:lnTo>
                    <a:pt x="6526" y="11662"/>
                  </a:lnTo>
                  <a:lnTo>
                    <a:pt x="6719" y="11546"/>
                  </a:lnTo>
                  <a:lnTo>
                    <a:pt x="6835" y="11392"/>
                  </a:lnTo>
                  <a:lnTo>
                    <a:pt x="6835" y="11392"/>
                  </a:lnTo>
                  <a:lnTo>
                    <a:pt x="6295" y="9886"/>
                  </a:lnTo>
                  <a:lnTo>
                    <a:pt x="5870" y="8496"/>
                  </a:lnTo>
                  <a:lnTo>
                    <a:pt x="5522" y="7299"/>
                  </a:lnTo>
                  <a:lnTo>
                    <a:pt x="5252" y="6295"/>
                  </a:lnTo>
                  <a:lnTo>
                    <a:pt x="4982" y="4943"/>
                  </a:lnTo>
                  <a:lnTo>
                    <a:pt x="4904" y="4441"/>
                  </a:lnTo>
                  <a:lnTo>
                    <a:pt x="10697" y="2047"/>
                  </a:lnTo>
                  <a:lnTo>
                    <a:pt x="10079" y="5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344484" y="2268788"/>
              <a:ext cx="654148" cy="807641"/>
            </a:xfrm>
            <a:custGeom>
              <a:avLst/>
              <a:gdLst/>
              <a:ahLst/>
              <a:cxnLst/>
              <a:rect l="l" t="t" r="r" b="b"/>
              <a:pathLst>
                <a:path w="10697" h="13207" extrusionOk="0">
                  <a:moveTo>
                    <a:pt x="1545" y="1"/>
                  </a:moveTo>
                  <a:lnTo>
                    <a:pt x="1313" y="39"/>
                  </a:lnTo>
                  <a:lnTo>
                    <a:pt x="1120" y="116"/>
                  </a:lnTo>
                  <a:lnTo>
                    <a:pt x="927" y="194"/>
                  </a:lnTo>
                  <a:lnTo>
                    <a:pt x="734" y="309"/>
                  </a:lnTo>
                  <a:lnTo>
                    <a:pt x="580" y="464"/>
                  </a:lnTo>
                  <a:lnTo>
                    <a:pt x="464" y="618"/>
                  </a:lnTo>
                  <a:lnTo>
                    <a:pt x="348" y="811"/>
                  </a:lnTo>
                  <a:lnTo>
                    <a:pt x="232" y="1043"/>
                  </a:lnTo>
                  <a:lnTo>
                    <a:pt x="116" y="1545"/>
                  </a:lnTo>
                  <a:lnTo>
                    <a:pt x="39" y="2086"/>
                  </a:lnTo>
                  <a:lnTo>
                    <a:pt x="0" y="2742"/>
                  </a:lnTo>
                  <a:lnTo>
                    <a:pt x="39" y="3437"/>
                  </a:lnTo>
                  <a:lnTo>
                    <a:pt x="78" y="4171"/>
                  </a:lnTo>
                  <a:lnTo>
                    <a:pt x="193" y="4905"/>
                  </a:lnTo>
                  <a:lnTo>
                    <a:pt x="348" y="5677"/>
                  </a:lnTo>
                  <a:lnTo>
                    <a:pt x="502" y="6449"/>
                  </a:lnTo>
                  <a:lnTo>
                    <a:pt x="927" y="7955"/>
                  </a:lnTo>
                  <a:lnTo>
                    <a:pt x="1352" y="9307"/>
                  </a:lnTo>
                  <a:lnTo>
                    <a:pt x="2819" y="13207"/>
                  </a:lnTo>
                  <a:lnTo>
                    <a:pt x="3398" y="13014"/>
                  </a:lnTo>
                  <a:lnTo>
                    <a:pt x="4634" y="12550"/>
                  </a:lnTo>
                  <a:lnTo>
                    <a:pt x="5368" y="12241"/>
                  </a:lnTo>
                  <a:lnTo>
                    <a:pt x="5986" y="11932"/>
                  </a:lnTo>
                  <a:lnTo>
                    <a:pt x="6526" y="11662"/>
                  </a:lnTo>
                  <a:lnTo>
                    <a:pt x="6719" y="11546"/>
                  </a:lnTo>
                  <a:lnTo>
                    <a:pt x="6835" y="11392"/>
                  </a:lnTo>
                  <a:lnTo>
                    <a:pt x="6295" y="9886"/>
                  </a:lnTo>
                  <a:lnTo>
                    <a:pt x="5870" y="8496"/>
                  </a:lnTo>
                  <a:lnTo>
                    <a:pt x="5522" y="7299"/>
                  </a:lnTo>
                  <a:lnTo>
                    <a:pt x="5252" y="6295"/>
                  </a:lnTo>
                  <a:lnTo>
                    <a:pt x="4982" y="4943"/>
                  </a:lnTo>
                  <a:lnTo>
                    <a:pt x="4904" y="4441"/>
                  </a:lnTo>
                  <a:lnTo>
                    <a:pt x="10697" y="2047"/>
                  </a:lnTo>
                  <a:lnTo>
                    <a:pt x="10079" y="580"/>
                  </a:lnTo>
                  <a:lnTo>
                    <a:pt x="9113" y="464"/>
                  </a:lnTo>
                  <a:lnTo>
                    <a:pt x="6797" y="271"/>
                  </a:lnTo>
                  <a:lnTo>
                    <a:pt x="5406" y="155"/>
                  </a:lnTo>
                  <a:lnTo>
                    <a:pt x="4016" y="78"/>
                  </a:lnTo>
                  <a:lnTo>
                    <a:pt x="27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781128" y="2318382"/>
              <a:ext cx="73261" cy="44947"/>
            </a:xfrm>
            <a:custGeom>
              <a:avLst/>
              <a:gdLst/>
              <a:ahLst/>
              <a:cxnLst/>
              <a:rect l="l" t="t" r="r" b="b"/>
              <a:pathLst>
                <a:path w="1198" h="735" extrusionOk="0">
                  <a:moveTo>
                    <a:pt x="1159" y="0"/>
                  </a:moveTo>
                  <a:lnTo>
                    <a:pt x="811" y="155"/>
                  </a:lnTo>
                  <a:lnTo>
                    <a:pt x="425" y="348"/>
                  </a:lnTo>
                  <a:lnTo>
                    <a:pt x="0" y="657"/>
                  </a:lnTo>
                  <a:lnTo>
                    <a:pt x="78" y="734"/>
                  </a:lnTo>
                  <a:lnTo>
                    <a:pt x="502" y="464"/>
                  </a:lnTo>
                  <a:lnTo>
                    <a:pt x="850" y="271"/>
                  </a:lnTo>
                  <a:lnTo>
                    <a:pt x="1120" y="155"/>
                  </a:lnTo>
                  <a:lnTo>
                    <a:pt x="1198" y="116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542634" y="3043339"/>
              <a:ext cx="259776" cy="257452"/>
            </a:xfrm>
            <a:custGeom>
              <a:avLst/>
              <a:gdLst/>
              <a:ahLst/>
              <a:cxnLst/>
              <a:rect l="l" t="t" r="r" b="b"/>
              <a:pathLst>
                <a:path w="4248" h="4210" extrusionOk="0">
                  <a:moveTo>
                    <a:pt x="3321" y="0"/>
                  </a:moveTo>
                  <a:lnTo>
                    <a:pt x="1082" y="1313"/>
                  </a:lnTo>
                  <a:lnTo>
                    <a:pt x="811" y="1545"/>
                  </a:lnTo>
                  <a:lnTo>
                    <a:pt x="580" y="1738"/>
                  </a:lnTo>
                  <a:lnTo>
                    <a:pt x="387" y="1970"/>
                  </a:lnTo>
                  <a:lnTo>
                    <a:pt x="232" y="2201"/>
                  </a:lnTo>
                  <a:lnTo>
                    <a:pt x="155" y="2433"/>
                  </a:lnTo>
                  <a:lnTo>
                    <a:pt x="78" y="2665"/>
                  </a:lnTo>
                  <a:lnTo>
                    <a:pt x="39" y="2896"/>
                  </a:lnTo>
                  <a:lnTo>
                    <a:pt x="0" y="3128"/>
                  </a:lnTo>
                  <a:lnTo>
                    <a:pt x="39" y="3553"/>
                  </a:lnTo>
                  <a:lnTo>
                    <a:pt x="116" y="3900"/>
                  </a:lnTo>
                  <a:lnTo>
                    <a:pt x="193" y="4209"/>
                  </a:lnTo>
                  <a:lnTo>
                    <a:pt x="4248" y="1776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542634" y="3140143"/>
              <a:ext cx="160648" cy="160648"/>
            </a:xfrm>
            <a:custGeom>
              <a:avLst/>
              <a:gdLst/>
              <a:ahLst/>
              <a:cxnLst/>
              <a:rect l="l" t="t" r="r" b="b"/>
              <a:pathLst>
                <a:path w="2627" h="2627" extrusionOk="0">
                  <a:moveTo>
                    <a:pt x="734" y="0"/>
                  </a:moveTo>
                  <a:lnTo>
                    <a:pt x="502" y="193"/>
                  </a:lnTo>
                  <a:lnTo>
                    <a:pt x="348" y="425"/>
                  </a:lnTo>
                  <a:lnTo>
                    <a:pt x="232" y="618"/>
                  </a:lnTo>
                  <a:lnTo>
                    <a:pt x="155" y="850"/>
                  </a:lnTo>
                  <a:lnTo>
                    <a:pt x="78" y="1082"/>
                  </a:lnTo>
                  <a:lnTo>
                    <a:pt x="39" y="1275"/>
                  </a:lnTo>
                  <a:lnTo>
                    <a:pt x="0" y="1699"/>
                  </a:lnTo>
                  <a:lnTo>
                    <a:pt x="39" y="2047"/>
                  </a:lnTo>
                  <a:lnTo>
                    <a:pt x="116" y="2356"/>
                  </a:lnTo>
                  <a:lnTo>
                    <a:pt x="193" y="2626"/>
                  </a:lnTo>
                  <a:lnTo>
                    <a:pt x="2626" y="1197"/>
                  </a:lnTo>
                  <a:lnTo>
                    <a:pt x="2356" y="811"/>
                  </a:lnTo>
                  <a:lnTo>
                    <a:pt x="2086" y="502"/>
                  </a:lnTo>
                  <a:lnTo>
                    <a:pt x="1815" y="271"/>
                  </a:lnTo>
                  <a:lnTo>
                    <a:pt x="1584" y="116"/>
                  </a:lnTo>
                  <a:lnTo>
                    <a:pt x="1352" y="3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736242" y="3066944"/>
              <a:ext cx="66167" cy="120470"/>
            </a:xfrm>
            <a:custGeom>
              <a:avLst/>
              <a:gdLst/>
              <a:ahLst/>
              <a:cxnLst/>
              <a:rect l="l" t="t" r="r" b="b"/>
              <a:pathLst>
                <a:path w="1082" h="1970" extrusionOk="0">
                  <a:moveTo>
                    <a:pt x="348" y="0"/>
                  </a:moveTo>
                  <a:lnTo>
                    <a:pt x="155" y="386"/>
                  </a:lnTo>
                  <a:lnTo>
                    <a:pt x="78" y="618"/>
                  </a:lnTo>
                  <a:lnTo>
                    <a:pt x="39" y="888"/>
                  </a:lnTo>
                  <a:lnTo>
                    <a:pt x="1" y="1120"/>
                  </a:lnTo>
                  <a:lnTo>
                    <a:pt x="1" y="1390"/>
                  </a:lnTo>
                  <a:lnTo>
                    <a:pt x="78" y="1661"/>
                  </a:lnTo>
                  <a:lnTo>
                    <a:pt x="155" y="1970"/>
                  </a:lnTo>
                  <a:lnTo>
                    <a:pt x="1082" y="1390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483561" y="2880369"/>
              <a:ext cx="281118" cy="196055"/>
            </a:xfrm>
            <a:custGeom>
              <a:avLst/>
              <a:gdLst/>
              <a:ahLst/>
              <a:cxnLst/>
              <a:rect l="l" t="t" r="r" b="b"/>
              <a:pathLst>
                <a:path w="4597" h="3206" extrusionOk="0">
                  <a:moveTo>
                    <a:pt x="4094" y="1"/>
                  </a:moveTo>
                  <a:lnTo>
                    <a:pt x="3322" y="348"/>
                  </a:lnTo>
                  <a:lnTo>
                    <a:pt x="2318" y="812"/>
                  </a:lnTo>
                  <a:lnTo>
                    <a:pt x="1159" y="1314"/>
                  </a:lnTo>
                  <a:lnTo>
                    <a:pt x="580" y="1507"/>
                  </a:lnTo>
                  <a:lnTo>
                    <a:pt x="1" y="1700"/>
                  </a:lnTo>
                  <a:lnTo>
                    <a:pt x="580" y="3206"/>
                  </a:lnTo>
                  <a:lnTo>
                    <a:pt x="1159" y="3013"/>
                  </a:lnTo>
                  <a:lnTo>
                    <a:pt x="2395" y="2549"/>
                  </a:lnTo>
                  <a:lnTo>
                    <a:pt x="3129" y="2240"/>
                  </a:lnTo>
                  <a:lnTo>
                    <a:pt x="3747" y="1931"/>
                  </a:lnTo>
                  <a:lnTo>
                    <a:pt x="4287" y="1661"/>
                  </a:lnTo>
                  <a:lnTo>
                    <a:pt x="4480" y="1545"/>
                  </a:lnTo>
                  <a:lnTo>
                    <a:pt x="4596" y="139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467050" y="1227430"/>
              <a:ext cx="248035" cy="196055"/>
            </a:xfrm>
            <a:custGeom>
              <a:avLst/>
              <a:gdLst/>
              <a:ahLst/>
              <a:cxnLst/>
              <a:rect l="l" t="t" r="r" b="b"/>
              <a:pathLst>
                <a:path w="4056" h="3206" extrusionOk="0">
                  <a:moveTo>
                    <a:pt x="271" y="0"/>
                  </a:moveTo>
                  <a:lnTo>
                    <a:pt x="1" y="1506"/>
                  </a:lnTo>
                  <a:lnTo>
                    <a:pt x="78" y="3205"/>
                  </a:lnTo>
                  <a:lnTo>
                    <a:pt x="4055" y="2588"/>
                  </a:lnTo>
                  <a:lnTo>
                    <a:pt x="3978" y="2086"/>
                  </a:lnTo>
                  <a:lnTo>
                    <a:pt x="850" y="2124"/>
                  </a:lnTo>
                  <a:lnTo>
                    <a:pt x="657" y="2163"/>
                  </a:lnTo>
                  <a:lnTo>
                    <a:pt x="503" y="2163"/>
                  </a:lnTo>
                  <a:lnTo>
                    <a:pt x="425" y="2124"/>
                  </a:lnTo>
                  <a:lnTo>
                    <a:pt x="387" y="2086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457632" y="1378537"/>
              <a:ext cx="113377" cy="281057"/>
            </a:xfrm>
            <a:custGeom>
              <a:avLst/>
              <a:gdLst/>
              <a:ahLst/>
              <a:cxnLst/>
              <a:rect l="l" t="t" r="r" b="b"/>
              <a:pathLst>
                <a:path w="1854" h="4596" extrusionOk="0">
                  <a:moveTo>
                    <a:pt x="0" y="1"/>
                  </a:moveTo>
                  <a:lnTo>
                    <a:pt x="1081" y="4596"/>
                  </a:lnTo>
                  <a:lnTo>
                    <a:pt x="1854" y="4557"/>
                  </a:lnTo>
                  <a:lnTo>
                    <a:pt x="773" y="1"/>
                  </a:lnTo>
                  <a:lnTo>
                    <a:pt x="695" y="1"/>
                  </a:lnTo>
                  <a:lnTo>
                    <a:pt x="541" y="78"/>
                  </a:lnTo>
                  <a:lnTo>
                    <a:pt x="309" y="78"/>
                  </a:lnTo>
                  <a:lnTo>
                    <a:pt x="193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504842" y="1378537"/>
              <a:ext cx="283442" cy="309432"/>
            </a:xfrm>
            <a:custGeom>
              <a:avLst/>
              <a:gdLst/>
              <a:ahLst/>
              <a:cxnLst/>
              <a:rect l="l" t="t" r="r" b="b"/>
              <a:pathLst>
                <a:path w="4635" h="5060" extrusionOk="0">
                  <a:moveTo>
                    <a:pt x="1" y="1"/>
                  </a:moveTo>
                  <a:lnTo>
                    <a:pt x="1082" y="4557"/>
                  </a:lnTo>
                  <a:lnTo>
                    <a:pt x="1854" y="4557"/>
                  </a:lnTo>
                  <a:lnTo>
                    <a:pt x="4634" y="5059"/>
                  </a:lnTo>
                  <a:lnTo>
                    <a:pt x="3708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483561" y="1520226"/>
              <a:ext cx="205534" cy="257452"/>
            </a:xfrm>
            <a:custGeom>
              <a:avLst/>
              <a:gdLst/>
              <a:ahLst/>
              <a:cxnLst/>
              <a:rect l="l" t="t" r="r" b="b"/>
              <a:pathLst>
                <a:path w="3361" h="4210" extrusionOk="0">
                  <a:moveTo>
                    <a:pt x="542" y="1"/>
                  </a:moveTo>
                  <a:lnTo>
                    <a:pt x="464" y="78"/>
                  </a:lnTo>
                  <a:lnTo>
                    <a:pt x="426" y="194"/>
                  </a:lnTo>
                  <a:lnTo>
                    <a:pt x="426" y="387"/>
                  </a:lnTo>
                  <a:lnTo>
                    <a:pt x="387" y="425"/>
                  </a:lnTo>
                  <a:lnTo>
                    <a:pt x="233" y="503"/>
                  </a:lnTo>
                  <a:lnTo>
                    <a:pt x="194" y="580"/>
                  </a:lnTo>
                  <a:lnTo>
                    <a:pt x="117" y="657"/>
                  </a:lnTo>
                  <a:lnTo>
                    <a:pt x="78" y="773"/>
                  </a:lnTo>
                  <a:lnTo>
                    <a:pt x="78" y="927"/>
                  </a:lnTo>
                  <a:lnTo>
                    <a:pt x="1" y="1120"/>
                  </a:lnTo>
                  <a:lnTo>
                    <a:pt x="1" y="1352"/>
                  </a:lnTo>
                  <a:lnTo>
                    <a:pt x="40" y="1622"/>
                  </a:lnTo>
                  <a:lnTo>
                    <a:pt x="78" y="1931"/>
                  </a:lnTo>
                  <a:lnTo>
                    <a:pt x="233" y="2511"/>
                  </a:lnTo>
                  <a:lnTo>
                    <a:pt x="387" y="2897"/>
                  </a:lnTo>
                  <a:lnTo>
                    <a:pt x="464" y="3051"/>
                  </a:lnTo>
                  <a:lnTo>
                    <a:pt x="619" y="3167"/>
                  </a:lnTo>
                  <a:lnTo>
                    <a:pt x="966" y="3476"/>
                  </a:lnTo>
                  <a:lnTo>
                    <a:pt x="1353" y="3785"/>
                  </a:lnTo>
                  <a:lnTo>
                    <a:pt x="1507" y="3939"/>
                  </a:lnTo>
                  <a:lnTo>
                    <a:pt x="1584" y="4132"/>
                  </a:lnTo>
                  <a:lnTo>
                    <a:pt x="1893" y="4210"/>
                  </a:lnTo>
                  <a:lnTo>
                    <a:pt x="2202" y="4210"/>
                  </a:lnTo>
                  <a:lnTo>
                    <a:pt x="2511" y="4171"/>
                  </a:lnTo>
                  <a:lnTo>
                    <a:pt x="2781" y="4094"/>
                  </a:lnTo>
                  <a:lnTo>
                    <a:pt x="3013" y="3978"/>
                  </a:lnTo>
                  <a:lnTo>
                    <a:pt x="3206" y="3862"/>
                  </a:lnTo>
                  <a:lnTo>
                    <a:pt x="3322" y="3708"/>
                  </a:lnTo>
                  <a:lnTo>
                    <a:pt x="3360" y="3592"/>
                  </a:lnTo>
                  <a:lnTo>
                    <a:pt x="3322" y="3399"/>
                  </a:lnTo>
                  <a:lnTo>
                    <a:pt x="3245" y="3206"/>
                  </a:lnTo>
                  <a:lnTo>
                    <a:pt x="3129" y="2974"/>
                  </a:lnTo>
                  <a:lnTo>
                    <a:pt x="2974" y="2704"/>
                  </a:lnTo>
                  <a:lnTo>
                    <a:pt x="2743" y="2511"/>
                  </a:lnTo>
                  <a:lnTo>
                    <a:pt x="2511" y="2318"/>
                  </a:lnTo>
                  <a:lnTo>
                    <a:pt x="2357" y="2279"/>
                  </a:lnTo>
                  <a:lnTo>
                    <a:pt x="2202" y="2240"/>
                  </a:lnTo>
                  <a:lnTo>
                    <a:pt x="1893" y="889"/>
                  </a:lnTo>
                  <a:lnTo>
                    <a:pt x="1777" y="503"/>
                  </a:lnTo>
                  <a:lnTo>
                    <a:pt x="1700" y="387"/>
                  </a:lnTo>
                  <a:lnTo>
                    <a:pt x="1584" y="310"/>
                  </a:lnTo>
                  <a:lnTo>
                    <a:pt x="1314" y="310"/>
                  </a:lnTo>
                  <a:lnTo>
                    <a:pt x="1237" y="387"/>
                  </a:lnTo>
                  <a:lnTo>
                    <a:pt x="1198" y="464"/>
                  </a:lnTo>
                  <a:lnTo>
                    <a:pt x="1082" y="271"/>
                  </a:lnTo>
                  <a:lnTo>
                    <a:pt x="966" y="155"/>
                  </a:lnTo>
                  <a:lnTo>
                    <a:pt x="851" y="78"/>
                  </a:lnTo>
                  <a:lnTo>
                    <a:pt x="696" y="1"/>
                  </a:lnTo>
                  <a:close/>
                </a:path>
              </a:pathLst>
            </a:custGeom>
            <a:solidFill>
              <a:srgbClr val="FF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320651" y="3196831"/>
              <a:ext cx="162971" cy="77969"/>
            </a:xfrm>
            <a:custGeom>
              <a:avLst/>
              <a:gdLst/>
              <a:ahLst/>
              <a:cxnLst/>
              <a:rect l="l" t="t" r="r" b="b"/>
              <a:pathLst>
                <a:path w="2665" h="1275" extrusionOk="0">
                  <a:moveTo>
                    <a:pt x="155" y="0"/>
                  </a:moveTo>
                  <a:lnTo>
                    <a:pt x="1" y="1274"/>
                  </a:lnTo>
                  <a:lnTo>
                    <a:pt x="2588" y="1274"/>
                  </a:lnTo>
                  <a:lnTo>
                    <a:pt x="2665" y="155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320651" y="3196831"/>
              <a:ext cx="162971" cy="77969"/>
            </a:xfrm>
            <a:custGeom>
              <a:avLst/>
              <a:gdLst/>
              <a:ahLst/>
              <a:cxnLst/>
              <a:rect l="l" t="t" r="r" b="b"/>
              <a:pathLst>
                <a:path w="2665" h="1275" fill="none" extrusionOk="0">
                  <a:moveTo>
                    <a:pt x="2665" y="155"/>
                  </a:moveTo>
                  <a:lnTo>
                    <a:pt x="2588" y="1274"/>
                  </a:lnTo>
                  <a:lnTo>
                    <a:pt x="1" y="1274"/>
                  </a:lnTo>
                  <a:lnTo>
                    <a:pt x="155" y="0"/>
                  </a:lnTo>
                  <a:lnTo>
                    <a:pt x="2665" y="1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580426" y="1565111"/>
              <a:ext cx="366059" cy="673044"/>
            </a:xfrm>
            <a:custGeom>
              <a:avLst/>
              <a:gdLst/>
              <a:ahLst/>
              <a:cxnLst/>
              <a:rect l="l" t="t" r="r" b="b"/>
              <a:pathLst>
                <a:path w="5986" h="11006" extrusionOk="0">
                  <a:moveTo>
                    <a:pt x="5986" y="0"/>
                  </a:moveTo>
                  <a:lnTo>
                    <a:pt x="5792" y="155"/>
                  </a:lnTo>
                  <a:lnTo>
                    <a:pt x="5522" y="348"/>
                  </a:lnTo>
                  <a:lnTo>
                    <a:pt x="5252" y="618"/>
                  </a:lnTo>
                  <a:lnTo>
                    <a:pt x="4904" y="966"/>
                  </a:lnTo>
                  <a:lnTo>
                    <a:pt x="4557" y="1429"/>
                  </a:lnTo>
                  <a:lnTo>
                    <a:pt x="4209" y="1970"/>
                  </a:lnTo>
                  <a:lnTo>
                    <a:pt x="3862" y="2626"/>
                  </a:lnTo>
                  <a:lnTo>
                    <a:pt x="3321" y="3746"/>
                  </a:lnTo>
                  <a:lnTo>
                    <a:pt x="3012" y="4441"/>
                  </a:lnTo>
                  <a:lnTo>
                    <a:pt x="2780" y="4866"/>
                  </a:lnTo>
                  <a:lnTo>
                    <a:pt x="1776" y="2858"/>
                  </a:lnTo>
                  <a:lnTo>
                    <a:pt x="1661" y="2974"/>
                  </a:lnTo>
                  <a:lnTo>
                    <a:pt x="1313" y="3167"/>
                  </a:lnTo>
                  <a:lnTo>
                    <a:pt x="1043" y="3283"/>
                  </a:lnTo>
                  <a:lnTo>
                    <a:pt x="773" y="3360"/>
                  </a:lnTo>
                  <a:lnTo>
                    <a:pt x="425" y="3398"/>
                  </a:lnTo>
                  <a:lnTo>
                    <a:pt x="0" y="3398"/>
                  </a:lnTo>
                  <a:lnTo>
                    <a:pt x="502" y="5175"/>
                  </a:lnTo>
                  <a:lnTo>
                    <a:pt x="927" y="6681"/>
                  </a:lnTo>
                  <a:lnTo>
                    <a:pt x="1313" y="7994"/>
                  </a:lnTo>
                  <a:lnTo>
                    <a:pt x="1699" y="9036"/>
                  </a:lnTo>
                  <a:lnTo>
                    <a:pt x="2047" y="9847"/>
                  </a:lnTo>
                  <a:lnTo>
                    <a:pt x="2240" y="10156"/>
                  </a:lnTo>
                  <a:lnTo>
                    <a:pt x="2433" y="10426"/>
                  </a:lnTo>
                  <a:lnTo>
                    <a:pt x="2626" y="10658"/>
                  </a:lnTo>
                  <a:lnTo>
                    <a:pt x="2819" y="10812"/>
                  </a:lnTo>
                  <a:lnTo>
                    <a:pt x="3012" y="10928"/>
                  </a:lnTo>
                  <a:lnTo>
                    <a:pt x="3205" y="11006"/>
                  </a:lnTo>
                  <a:lnTo>
                    <a:pt x="3398" y="11006"/>
                  </a:lnTo>
                  <a:lnTo>
                    <a:pt x="3630" y="10967"/>
                  </a:lnTo>
                  <a:lnTo>
                    <a:pt x="3823" y="10928"/>
                  </a:lnTo>
                  <a:lnTo>
                    <a:pt x="4016" y="10851"/>
                  </a:lnTo>
                  <a:lnTo>
                    <a:pt x="4364" y="10619"/>
                  </a:lnTo>
                  <a:lnTo>
                    <a:pt x="4673" y="10388"/>
                  </a:lnTo>
                  <a:lnTo>
                    <a:pt x="4943" y="10079"/>
                  </a:lnTo>
                  <a:lnTo>
                    <a:pt x="5136" y="9847"/>
                  </a:lnTo>
                  <a:lnTo>
                    <a:pt x="5290" y="9615"/>
                  </a:lnTo>
                  <a:lnTo>
                    <a:pt x="5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783513" y="1777615"/>
              <a:ext cx="136982" cy="181868"/>
            </a:xfrm>
            <a:custGeom>
              <a:avLst/>
              <a:gdLst/>
              <a:ahLst/>
              <a:cxnLst/>
              <a:rect l="l" t="t" r="r" b="b"/>
              <a:pathLst>
                <a:path w="2240" h="2974" extrusionOk="0">
                  <a:moveTo>
                    <a:pt x="155" y="1"/>
                  </a:moveTo>
                  <a:lnTo>
                    <a:pt x="0" y="271"/>
                  </a:lnTo>
                  <a:lnTo>
                    <a:pt x="309" y="503"/>
                  </a:lnTo>
                  <a:lnTo>
                    <a:pt x="618" y="734"/>
                  </a:lnTo>
                  <a:lnTo>
                    <a:pt x="888" y="1005"/>
                  </a:lnTo>
                  <a:lnTo>
                    <a:pt x="1197" y="1352"/>
                  </a:lnTo>
                  <a:lnTo>
                    <a:pt x="1467" y="1700"/>
                  </a:lnTo>
                  <a:lnTo>
                    <a:pt x="1699" y="2086"/>
                  </a:lnTo>
                  <a:lnTo>
                    <a:pt x="1854" y="2511"/>
                  </a:lnTo>
                  <a:lnTo>
                    <a:pt x="1969" y="2974"/>
                  </a:lnTo>
                  <a:lnTo>
                    <a:pt x="2201" y="2935"/>
                  </a:lnTo>
                  <a:lnTo>
                    <a:pt x="2240" y="2626"/>
                  </a:lnTo>
                  <a:lnTo>
                    <a:pt x="2163" y="2356"/>
                  </a:lnTo>
                  <a:lnTo>
                    <a:pt x="2047" y="2047"/>
                  </a:lnTo>
                  <a:lnTo>
                    <a:pt x="1892" y="1738"/>
                  </a:lnTo>
                  <a:lnTo>
                    <a:pt x="1699" y="1468"/>
                  </a:lnTo>
                  <a:lnTo>
                    <a:pt x="1506" y="1198"/>
                  </a:lnTo>
                  <a:lnTo>
                    <a:pt x="1274" y="927"/>
                  </a:lnTo>
                  <a:lnTo>
                    <a:pt x="1004" y="657"/>
                  </a:lnTo>
                  <a:lnTo>
                    <a:pt x="695" y="387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5965319" y="1064521"/>
              <a:ext cx="347163" cy="408560"/>
            </a:xfrm>
            <a:custGeom>
              <a:avLst/>
              <a:gdLst/>
              <a:ahLst/>
              <a:cxnLst/>
              <a:rect l="l" t="t" r="r" b="b"/>
              <a:pathLst>
                <a:path w="5677" h="6681" extrusionOk="0">
                  <a:moveTo>
                    <a:pt x="927" y="0"/>
                  </a:moveTo>
                  <a:lnTo>
                    <a:pt x="811" y="39"/>
                  </a:lnTo>
                  <a:lnTo>
                    <a:pt x="734" y="77"/>
                  </a:lnTo>
                  <a:lnTo>
                    <a:pt x="657" y="154"/>
                  </a:lnTo>
                  <a:lnTo>
                    <a:pt x="580" y="386"/>
                  </a:lnTo>
                  <a:lnTo>
                    <a:pt x="580" y="656"/>
                  </a:lnTo>
                  <a:lnTo>
                    <a:pt x="618" y="965"/>
                  </a:lnTo>
                  <a:lnTo>
                    <a:pt x="657" y="1236"/>
                  </a:lnTo>
                  <a:lnTo>
                    <a:pt x="773" y="1583"/>
                  </a:lnTo>
                  <a:lnTo>
                    <a:pt x="773" y="1660"/>
                  </a:lnTo>
                  <a:lnTo>
                    <a:pt x="734" y="1660"/>
                  </a:lnTo>
                  <a:lnTo>
                    <a:pt x="580" y="1622"/>
                  </a:lnTo>
                  <a:lnTo>
                    <a:pt x="155" y="1390"/>
                  </a:lnTo>
                  <a:lnTo>
                    <a:pt x="78" y="1352"/>
                  </a:lnTo>
                  <a:lnTo>
                    <a:pt x="39" y="1390"/>
                  </a:lnTo>
                  <a:lnTo>
                    <a:pt x="0" y="1429"/>
                  </a:lnTo>
                  <a:lnTo>
                    <a:pt x="0" y="1506"/>
                  </a:lnTo>
                  <a:lnTo>
                    <a:pt x="39" y="1738"/>
                  </a:lnTo>
                  <a:lnTo>
                    <a:pt x="155" y="2008"/>
                  </a:lnTo>
                  <a:lnTo>
                    <a:pt x="425" y="2317"/>
                  </a:lnTo>
                  <a:lnTo>
                    <a:pt x="773" y="2703"/>
                  </a:lnTo>
                  <a:lnTo>
                    <a:pt x="1197" y="3128"/>
                  </a:lnTo>
                  <a:lnTo>
                    <a:pt x="1545" y="3707"/>
                  </a:lnTo>
                  <a:lnTo>
                    <a:pt x="2317" y="4943"/>
                  </a:lnTo>
                  <a:lnTo>
                    <a:pt x="2742" y="5599"/>
                  </a:lnTo>
                  <a:lnTo>
                    <a:pt x="3128" y="6178"/>
                  </a:lnTo>
                  <a:lnTo>
                    <a:pt x="3437" y="6565"/>
                  </a:lnTo>
                  <a:lnTo>
                    <a:pt x="3553" y="6680"/>
                  </a:lnTo>
                  <a:lnTo>
                    <a:pt x="3630" y="6680"/>
                  </a:lnTo>
                  <a:lnTo>
                    <a:pt x="3785" y="6603"/>
                  </a:lnTo>
                  <a:lnTo>
                    <a:pt x="3939" y="6410"/>
                  </a:lnTo>
                  <a:lnTo>
                    <a:pt x="4325" y="5908"/>
                  </a:lnTo>
                  <a:lnTo>
                    <a:pt x="4711" y="5329"/>
                  </a:lnTo>
                  <a:lnTo>
                    <a:pt x="5020" y="4750"/>
                  </a:lnTo>
                  <a:lnTo>
                    <a:pt x="5136" y="4441"/>
                  </a:lnTo>
                  <a:lnTo>
                    <a:pt x="5213" y="4132"/>
                  </a:lnTo>
                  <a:lnTo>
                    <a:pt x="5252" y="3784"/>
                  </a:lnTo>
                  <a:lnTo>
                    <a:pt x="5252" y="3475"/>
                  </a:lnTo>
                  <a:lnTo>
                    <a:pt x="5213" y="2973"/>
                  </a:lnTo>
                  <a:lnTo>
                    <a:pt x="5175" y="2742"/>
                  </a:lnTo>
                  <a:lnTo>
                    <a:pt x="5252" y="2819"/>
                  </a:lnTo>
                  <a:lnTo>
                    <a:pt x="5407" y="2973"/>
                  </a:lnTo>
                  <a:lnTo>
                    <a:pt x="5522" y="3051"/>
                  </a:lnTo>
                  <a:lnTo>
                    <a:pt x="5638" y="3051"/>
                  </a:lnTo>
                  <a:lnTo>
                    <a:pt x="5677" y="2935"/>
                  </a:lnTo>
                  <a:lnTo>
                    <a:pt x="5638" y="2819"/>
                  </a:lnTo>
                  <a:lnTo>
                    <a:pt x="5600" y="2703"/>
                  </a:lnTo>
                  <a:lnTo>
                    <a:pt x="5522" y="2587"/>
                  </a:lnTo>
                  <a:lnTo>
                    <a:pt x="5407" y="2510"/>
                  </a:lnTo>
                  <a:lnTo>
                    <a:pt x="5213" y="2394"/>
                  </a:lnTo>
                  <a:lnTo>
                    <a:pt x="5098" y="2356"/>
                  </a:lnTo>
                  <a:lnTo>
                    <a:pt x="5175" y="2317"/>
                  </a:lnTo>
                  <a:lnTo>
                    <a:pt x="5329" y="2162"/>
                  </a:lnTo>
                  <a:lnTo>
                    <a:pt x="5368" y="2047"/>
                  </a:lnTo>
                  <a:lnTo>
                    <a:pt x="5407" y="1931"/>
                  </a:lnTo>
                  <a:lnTo>
                    <a:pt x="5407" y="1854"/>
                  </a:lnTo>
                  <a:lnTo>
                    <a:pt x="5329" y="1699"/>
                  </a:lnTo>
                  <a:lnTo>
                    <a:pt x="5252" y="1660"/>
                  </a:lnTo>
                  <a:lnTo>
                    <a:pt x="5175" y="1622"/>
                  </a:lnTo>
                  <a:lnTo>
                    <a:pt x="5098" y="1660"/>
                  </a:lnTo>
                  <a:lnTo>
                    <a:pt x="5059" y="1738"/>
                  </a:lnTo>
                  <a:lnTo>
                    <a:pt x="4982" y="1931"/>
                  </a:lnTo>
                  <a:lnTo>
                    <a:pt x="4943" y="2008"/>
                  </a:lnTo>
                  <a:lnTo>
                    <a:pt x="4943" y="1931"/>
                  </a:lnTo>
                  <a:lnTo>
                    <a:pt x="4866" y="1738"/>
                  </a:lnTo>
                  <a:lnTo>
                    <a:pt x="4711" y="1545"/>
                  </a:lnTo>
                  <a:lnTo>
                    <a:pt x="4634" y="1467"/>
                  </a:lnTo>
                  <a:lnTo>
                    <a:pt x="4480" y="1390"/>
                  </a:lnTo>
                  <a:lnTo>
                    <a:pt x="4094" y="1197"/>
                  </a:lnTo>
                  <a:lnTo>
                    <a:pt x="3592" y="888"/>
                  </a:lnTo>
                  <a:lnTo>
                    <a:pt x="3051" y="541"/>
                  </a:lnTo>
                  <a:lnTo>
                    <a:pt x="2626" y="232"/>
                  </a:lnTo>
                  <a:lnTo>
                    <a:pt x="2510" y="116"/>
                  </a:lnTo>
                  <a:lnTo>
                    <a:pt x="2395" y="77"/>
                  </a:lnTo>
                  <a:lnTo>
                    <a:pt x="2356" y="116"/>
                  </a:lnTo>
                  <a:lnTo>
                    <a:pt x="2317" y="232"/>
                  </a:lnTo>
                  <a:lnTo>
                    <a:pt x="2356" y="348"/>
                  </a:lnTo>
                  <a:lnTo>
                    <a:pt x="2395" y="502"/>
                  </a:lnTo>
                  <a:lnTo>
                    <a:pt x="2510" y="695"/>
                  </a:lnTo>
                  <a:lnTo>
                    <a:pt x="2626" y="888"/>
                  </a:lnTo>
                  <a:lnTo>
                    <a:pt x="2626" y="888"/>
                  </a:lnTo>
                  <a:lnTo>
                    <a:pt x="2472" y="850"/>
                  </a:lnTo>
                  <a:lnTo>
                    <a:pt x="2317" y="734"/>
                  </a:lnTo>
                  <a:lnTo>
                    <a:pt x="1970" y="502"/>
                  </a:lnTo>
                  <a:lnTo>
                    <a:pt x="1777" y="348"/>
                  </a:lnTo>
                  <a:lnTo>
                    <a:pt x="1584" y="193"/>
                  </a:lnTo>
                  <a:lnTo>
                    <a:pt x="1352" y="11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965319" y="1064521"/>
              <a:ext cx="347163" cy="408560"/>
            </a:xfrm>
            <a:custGeom>
              <a:avLst/>
              <a:gdLst/>
              <a:ahLst/>
              <a:cxnLst/>
              <a:rect l="l" t="t" r="r" b="b"/>
              <a:pathLst>
                <a:path w="5677" h="6681" fill="none" extrusionOk="0">
                  <a:moveTo>
                    <a:pt x="1197" y="3128"/>
                  </a:moveTo>
                  <a:lnTo>
                    <a:pt x="1197" y="3128"/>
                  </a:lnTo>
                  <a:lnTo>
                    <a:pt x="773" y="2703"/>
                  </a:lnTo>
                  <a:lnTo>
                    <a:pt x="425" y="2317"/>
                  </a:lnTo>
                  <a:lnTo>
                    <a:pt x="155" y="2008"/>
                  </a:lnTo>
                  <a:lnTo>
                    <a:pt x="155" y="2008"/>
                  </a:lnTo>
                  <a:lnTo>
                    <a:pt x="39" y="1738"/>
                  </a:lnTo>
                  <a:lnTo>
                    <a:pt x="0" y="1506"/>
                  </a:lnTo>
                  <a:lnTo>
                    <a:pt x="0" y="1429"/>
                  </a:lnTo>
                  <a:lnTo>
                    <a:pt x="39" y="1390"/>
                  </a:lnTo>
                  <a:lnTo>
                    <a:pt x="78" y="1352"/>
                  </a:lnTo>
                  <a:lnTo>
                    <a:pt x="155" y="1390"/>
                  </a:lnTo>
                  <a:lnTo>
                    <a:pt x="155" y="1390"/>
                  </a:lnTo>
                  <a:lnTo>
                    <a:pt x="580" y="1622"/>
                  </a:lnTo>
                  <a:lnTo>
                    <a:pt x="734" y="1660"/>
                  </a:lnTo>
                  <a:lnTo>
                    <a:pt x="773" y="1660"/>
                  </a:lnTo>
                  <a:lnTo>
                    <a:pt x="773" y="1583"/>
                  </a:lnTo>
                  <a:lnTo>
                    <a:pt x="773" y="1583"/>
                  </a:lnTo>
                  <a:lnTo>
                    <a:pt x="657" y="1236"/>
                  </a:lnTo>
                  <a:lnTo>
                    <a:pt x="618" y="965"/>
                  </a:lnTo>
                  <a:lnTo>
                    <a:pt x="580" y="656"/>
                  </a:lnTo>
                  <a:lnTo>
                    <a:pt x="580" y="386"/>
                  </a:lnTo>
                  <a:lnTo>
                    <a:pt x="657" y="154"/>
                  </a:lnTo>
                  <a:lnTo>
                    <a:pt x="734" y="77"/>
                  </a:lnTo>
                  <a:lnTo>
                    <a:pt x="811" y="39"/>
                  </a:lnTo>
                  <a:lnTo>
                    <a:pt x="927" y="0"/>
                  </a:lnTo>
                  <a:lnTo>
                    <a:pt x="1082" y="0"/>
                  </a:lnTo>
                  <a:lnTo>
                    <a:pt x="1082" y="0"/>
                  </a:lnTo>
                  <a:lnTo>
                    <a:pt x="1352" y="116"/>
                  </a:lnTo>
                  <a:lnTo>
                    <a:pt x="1584" y="193"/>
                  </a:lnTo>
                  <a:lnTo>
                    <a:pt x="1777" y="348"/>
                  </a:lnTo>
                  <a:lnTo>
                    <a:pt x="1970" y="502"/>
                  </a:lnTo>
                  <a:lnTo>
                    <a:pt x="2317" y="734"/>
                  </a:lnTo>
                  <a:lnTo>
                    <a:pt x="2472" y="850"/>
                  </a:lnTo>
                  <a:lnTo>
                    <a:pt x="2626" y="888"/>
                  </a:lnTo>
                  <a:lnTo>
                    <a:pt x="2626" y="888"/>
                  </a:lnTo>
                  <a:lnTo>
                    <a:pt x="2510" y="695"/>
                  </a:lnTo>
                  <a:lnTo>
                    <a:pt x="2395" y="502"/>
                  </a:lnTo>
                  <a:lnTo>
                    <a:pt x="2356" y="348"/>
                  </a:lnTo>
                  <a:lnTo>
                    <a:pt x="2317" y="232"/>
                  </a:lnTo>
                  <a:lnTo>
                    <a:pt x="2356" y="116"/>
                  </a:lnTo>
                  <a:lnTo>
                    <a:pt x="2395" y="77"/>
                  </a:lnTo>
                  <a:lnTo>
                    <a:pt x="2510" y="116"/>
                  </a:lnTo>
                  <a:lnTo>
                    <a:pt x="2626" y="232"/>
                  </a:lnTo>
                  <a:lnTo>
                    <a:pt x="2626" y="232"/>
                  </a:lnTo>
                  <a:lnTo>
                    <a:pt x="3051" y="541"/>
                  </a:lnTo>
                  <a:lnTo>
                    <a:pt x="3592" y="888"/>
                  </a:lnTo>
                  <a:lnTo>
                    <a:pt x="4094" y="1197"/>
                  </a:lnTo>
                  <a:lnTo>
                    <a:pt x="4480" y="1390"/>
                  </a:lnTo>
                  <a:lnTo>
                    <a:pt x="4480" y="1390"/>
                  </a:lnTo>
                  <a:lnTo>
                    <a:pt x="4634" y="1467"/>
                  </a:lnTo>
                  <a:lnTo>
                    <a:pt x="4711" y="1545"/>
                  </a:lnTo>
                  <a:lnTo>
                    <a:pt x="4866" y="1738"/>
                  </a:lnTo>
                  <a:lnTo>
                    <a:pt x="4943" y="1931"/>
                  </a:lnTo>
                  <a:lnTo>
                    <a:pt x="4943" y="2008"/>
                  </a:lnTo>
                  <a:lnTo>
                    <a:pt x="4943" y="2008"/>
                  </a:lnTo>
                  <a:lnTo>
                    <a:pt x="4982" y="1931"/>
                  </a:lnTo>
                  <a:lnTo>
                    <a:pt x="5059" y="1738"/>
                  </a:lnTo>
                  <a:lnTo>
                    <a:pt x="5098" y="1660"/>
                  </a:lnTo>
                  <a:lnTo>
                    <a:pt x="5175" y="1622"/>
                  </a:lnTo>
                  <a:lnTo>
                    <a:pt x="5252" y="1660"/>
                  </a:lnTo>
                  <a:lnTo>
                    <a:pt x="5329" y="1699"/>
                  </a:lnTo>
                  <a:lnTo>
                    <a:pt x="5329" y="1699"/>
                  </a:lnTo>
                  <a:lnTo>
                    <a:pt x="5407" y="1854"/>
                  </a:lnTo>
                  <a:lnTo>
                    <a:pt x="5407" y="1931"/>
                  </a:lnTo>
                  <a:lnTo>
                    <a:pt x="5368" y="2047"/>
                  </a:lnTo>
                  <a:lnTo>
                    <a:pt x="5329" y="2162"/>
                  </a:lnTo>
                  <a:lnTo>
                    <a:pt x="5175" y="2317"/>
                  </a:lnTo>
                  <a:lnTo>
                    <a:pt x="5098" y="2356"/>
                  </a:lnTo>
                  <a:lnTo>
                    <a:pt x="5098" y="2356"/>
                  </a:lnTo>
                  <a:lnTo>
                    <a:pt x="5213" y="2394"/>
                  </a:lnTo>
                  <a:lnTo>
                    <a:pt x="5407" y="2510"/>
                  </a:lnTo>
                  <a:lnTo>
                    <a:pt x="5522" y="2587"/>
                  </a:lnTo>
                  <a:lnTo>
                    <a:pt x="5600" y="2703"/>
                  </a:lnTo>
                  <a:lnTo>
                    <a:pt x="5638" y="2819"/>
                  </a:lnTo>
                  <a:lnTo>
                    <a:pt x="5677" y="2935"/>
                  </a:lnTo>
                  <a:lnTo>
                    <a:pt x="5677" y="2935"/>
                  </a:lnTo>
                  <a:lnTo>
                    <a:pt x="5638" y="3051"/>
                  </a:lnTo>
                  <a:lnTo>
                    <a:pt x="5600" y="3051"/>
                  </a:lnTo>
                  <a:lnTo>
                    <a:pt x="5522" y="3051"/>
                  </a:lnTo>
                  <a:lnTo>
                    <a:pt x="5407" y="2973"/>
                  </a:lnTo>
                  <a:lnTo>
                    <a:pt x="5252" y="2819"/>
                  </a:lnTo>
                  <a:lnTo>
                    <a:pt x="5175" y="2742"/>
                  </a:lnTo>
                  <a:lnTo>
                    <a:pt x="5175" y="2742"/>
                  </a:lnTo>
                  <a:lnTo>
                    <a:pt x="5213" y="2973"/>
                  </a:lnTo>
                  <a:lnTo>
                    <a:pt x="5252" y="3475"/>
                  </a:lnTo>
                  <a:lnTo>
                    <a:pt x="5252" y="3784"/>
                  </a:lnTo>
                  <a:lnTo>
                    <a:pt x="5213" y="4132"/>
                  </a:lnTo>
                  <a:lnTo>
                    <a:pt x="5136" y="4441"/>
                  </a:lnTo>
                  <a:lnTo>
                    <a:pt x="5020" y="4750"/>
                  </a:lnTo>
                  <a:lnTo>
                    <a:pt x="5020" y="4750"/>
                  </a:lnTo>
                  <a:lnTo>
                    <a:pt x="4711" y="5329"/>
                  </a:lnTo>
                  <a:lnTo>
                    <a:pt x="4325" y="5908"/>
                  </a:lnTo>
                  <a:lnTo>
                    <a:pt x="3939" y="6410"/>
                  </a:lnTo>
                  <a:lnTo>
                    <a:pt x="3785" y="6603"/>
                  </a:lnTo>
                  <a:lnTo>
                    <a:pt x="3630" y="6680"/>
                  </a:lnTo>
                  <a:lnTo>
                    <a:pt x="3630" y="6680"/>
                  </a:lnTo>
                  <a:lnTo>
                    <a:pt x="3553" y="6680"/>
                  </a:lnTo>
                  <a:lnTo>
                    <a:pt x="3437" y="6565"/>
                  </a:lnTo>
                  <a:lnTo>
                    <a:pt x="3128" y="6178"/>
                  </a:lnTo>
                  <a:lnTo>
                    <a:pt x="2742" y="5599"/>
                  </a:lnTo>
                  <a:lnTo>
                    <a:pt x="2317" y="4943"/>
                  </a:lnTo>
                  <a:lnTo>
                    <a:pt x="1545" y="3707"/>
                  </a:lnTo>
                  <a:lnTo>
                    <a:pt x="1197" y="31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6062123" y="1340745"/>
              <a:ext cx="144136" cy="248035"/>
            </a:xfrm>
            <a:custGeom>
              <a:avLst/>
              <a:gdLst/>
              <a:ahLst/>
              <a:cxnLst/>
              <a:rect l="l" t="t" r="r" b="b"/>
              <a:pathLst>
                <a:path w="2357" h="4056" extrusionOk="0">
                  <a:moveTo>
                    <a:pt x="2124" y="1"/>
                  </a:moveTo>
                  <a:lnTo>
                    <a:pt x="2009" y="40"/>
                  </a:lnTo>
                  <a:lnTo>
                    <a:pt x="1854" y="117"/>
                  </a:lnTo>
                  <a:lnTo>
                    <a:pt x="1816" y="155"/>
                  </a:lnTo>
                  <a:lnTo>
                    <a:pt x="464" y="2048"/>
                  </a:lnTo>
                  <a:lnTo>
                    <a:pt x="271" y="3283"/>
                  </a:lnTo>
                  <a:lnTo>
                    <a:pt x="194" y="3399"/>
                  </a:lnTo>
                  <a:lnTo>
                    <a:pt x="78" y="3669"/>
                  </a:lnTo>
                  <a:lnTo>
                    <a:pt x="39" y="3824"/>
                  </a:lnTo>
                  <a:lnTo>
                    <a:pt x="1" y="3940"/>
                  </a:lnTo>
                  <a:lnTo>
                    <a:pt x="39" y="4017"/>
                  </a:lnTo>
                  <a:lnTo>
                    <a:pt x="155" y="4055"/>
                  </a:lnTo>
                  <a:lnTo>
                    <a:pt x="464" y="4055"/>
                  </a:lnTo>
                  <a:lnTo>
                    <a:pt x="618" y="3978"/>
                  </a:lnTo>
                  <a:lnTo>
                    <a:pt x="850" y="3901"/>
                  </a:lnTo>
                  <a:lnTo>
                    <a:pt x="1468" y="3592"/>
                  </a:lnTo>
                  <a:lnTo>
                    <a:pt x="2356" y="3013"/>
                  </a:lnTo>
                  <a:lnTo>
                    <a:pt x="2279" y="2704"/>
                  </a:lnTo>
                  <a:lnTo>
                    <a:pt x="2279" y="2318"/>
                  </a:lnTo>
                  <a:lnTo>
                    <a:pt x="2279" y="1314"/>
                  </a:lnTo>
                  <a:lnTo>
                    <a:pt x="2356" y="117"/>
                  </a:lnTo>
                  <a:lnTo>
                    <a:pt x="2279" y="40"/>
                  </a:lnTo>
                  <a:lnTo>
                    <a:pt x="2202" y="1"/>
                  </a:lnTo>
                  <a:close/>
                </a:path>
              </a:pathLst>
            </a:custGeom>
            <a:solidFill>
              <a:srgbClr val="FF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6081019" y="1395109"/>
              <a:ext cx="89772" cy="132273"/>
            </a:xfrm>
            <a:custGeom>
              <a:avLst/>
              <a:gdLst/>
              <a:ahLst/>
              <a:cxnLst/>
              <a:rect l="l" t="t" r="r" b="b"/>
              <a:pathLst>
                <a:path w="1468" h="2163" extrusionOk="0">
                  <a:moveTo>
                    <a:pt x="1468" y="0"/>
                  </a:moveTo>
                  <a:lnTo>
                    <a:pt x="425" y="811"/>
                  </a:lnTo>
                  <a:lnTo>
                    <a:pt x="155" y="1159"/>
                  </a:lnTo>
                  <a:lnTo>
                    <a:pt x="1" y="2162"/>
                  </a:lnTo>
                  <a:lnTo>
                    <a:pt x="194" y="2008"/>
                  </a:lnTo>
                  <a:lnTo>
                    <a:pt x="348" y="1892"/>
                  </a:lnTo>
                  <a:lnTo>
                    <a:pt x="657" y="1545"/>
                  </a:lnTo>
                  <a:lnTo>
                    <a:pt x="927" y="1197"/>
                  </a:lnTo>
                  <a:lnTo>
                    <a:pt x="1120" y="850"/>
                  </a:lnTo>
                  <a:lnTo>
                    <a:pt x="1275" y="502"/>
                  </a:lnTo>
                  <a:lnTo>
                    <a:pt x="1391" y="232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998402" y="1210919"/>
              <a:ext cx="238556" cy="292859"/>
            </a:xfrm>
            <a:custGeom>
              <a:avLst/>
              <a:gdLst/>
              <a:ahLst/>
              <a:cxnLst/>
              <a:rect l="l" t="t" r="r" b="b"/>
              <a:pathLst>
                <a:path w="3901" h="4789" extrusionOk="0">
                  <a:moveTo>
                    <a:pt x="2819" y="0"/>
                  </a:moveTo>
                  <a:lnTo>
                    <a:pt x="2471" y="39"/>
                  </a:lnTo>
                  <a:lnTo>
                    <a:pt x="2124" y="77"/>
                  </a:lnTo>
                  <a:lnTo>
                    <a:pt x="1815" y="155"/>
                  </a:lnTo>
                  <a:lnTo>
                    <a:pt x="1545" y="270"/>
                  </a:lnTo>
                  <a:lnTo>
                    <a:pt x="1313" y="425"/>
                  </a:lnTo>
                  <a:lnTo>
                    <a:pt x="1120" y="579"/>
                  </a:lnTo>
                  <a:lnTo>
                    <a:pt x="927" y="734"/>
                  </a:lnTo>
                  <a:lnTo>
                    <a:pt x="811" y="888"/>
                  </a:lnTo>
                  <a:lnTo>
                    <a:pt x="579" y="1236"/>
                  </a:lnTo>
                  <a:lnTo>
                    <a:pt x="425" y="1545"/>
                  </a:lnTo>
                  <a:lnTo>
                    <a:pt x="348" y="1854"/>
                  </a:lnTo>
                  <a:lnTo>
                    <a:pt x="232" y="2703"/>
                  </a:lnTo>
                  <a:lnTo>
                    <a:pt x="193" y="2858"/>
                  </a:lnTo>
                  <a:lnTo>
                    <a:pt x="77" y="3321"/>
                  </a:lnTo>
                  <a:lnTo>
                    <a:pt x="0" y="3900"/>
                  </a:lnTo>
                  <a:lnTo>
                    <a:pt x="0" y="4209"/>
                  </a:lnTo>
                  <a:lnTo>
                    <a:pt x="0" y="4479"/>
                  </a:lnTo>
                  <a:lnTo>
                    <a:pt x="39" y="4595"/>
                  </a:lnTo>
                  <a:lnTo>
                    <a:pt x="77" y="4711"/>
                  </a:lnTo>
                  <a:lnTo>
                    <a:pt x="193" y="4750"/>
                  </a:lnTo>
                  <a:lnTo>
                    <a:pt x="309" y="4788"/>
                  </a:lnTo>
                  <a:lnTo>
                    <a:pt x="579" y="4788"/>
                  </a:lnTo>
                  <a:lnTo>
                    <a:pt x="888" y="4711"/>
                  </a:lnTo>
                  <a:lnTo>
                    <a:pt x="1236" y="4557"/>
                  </a:lnTo>
                  <a:lnTo>
                    <a:pt x="1583" y="4402"/>
                  </a:lnTo>
                  <a:lnTo>
                    <a:pt x="1892" y="4209"/>
                  </a:lnTo>
                  <a:lnTo>
                    <a:pt x="2162" y="4016"/>
                  </a:lnTo>
                  <a:lnTo>
                    <a:pt x="2394" y="3823"/>
                  </a:lnTo>
                  <a:lnTo>
                    <a:pt x="2626" y="3591"/>
                  </a:lnTo>
                  <a:lnTo>
                    <a:pt x="2819" y="3360"/>
                  </a:lnTo>
                  <a:lnTo>
                    <a:pt x="3012" y="3089"/>
                  </a:lnTo>
                  <a:lnTo>
                    <a:pt x="3166" y="2780"/>
                  </a:lnTo>
                  <a:lnTo>
                    <a:pt x="3282" y="2433"/>
                  </a:lnTo>
                  <a:lnTo>
                    <a:pt x="3360" y="2047"/>
                  </a:lnTo>
                  <a:lnTo>
                    <a:pt x="3437" y="1661"/>
                  </a:lnTo>
                  <a:lnTo>
                    <a:pt x="3630" y="1429"/>
                  </a:lnTo>
                  <a:lnTo>
                    <a:pt x="3784" y="1352"/>
                  </a:lnTo>
                  <a:lnTo>
                    <a:pt x="3900" y="1352"/>
                  </a:lnTo>
                  <a:lnTo>
                    <a:pt x="3823" y="1197"/>
                  </a:lnTo>
                  <a:lnTo>
                    <a:pt x="3591" y="811"/>
                  </a:lnTo>
                  <a:lnTo>
                    <a:pt x="3437" y="579"/>
                  </a:lnTo>
                  <a:lnTo>
                    <a:pt x="3244" y="348"/>
                  </a:lnTo>
                  <a:lnTo>
                    <a:pt x="3051" y="15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6012528" y="1194347"/>
              <a:ext cx="170065" cy="184252"/>
            </a:xfrm>
            <a:custGeom>
              <a:avLst/>
              <a:gdLst/>
              <a:ahLst/>
              <a:cxnLst/>
              <a:rect l="l" t="t" r="r" b="b"/>
              <a:pathLst>
                <a:path w="2781" h="3013" extrusionOk="0">
                  <a:moveTo>
                    <a:pt x="1545" y="1"/>
                  </a:moveTo>
                  <a:lnTo>
                    <a:pt x="1198" y="39"/>
                  </a:lnTo>
                  <a:lnTo>
                    <a:pt x="927" y="78"/>
                  </a:lnTo>
                  <a:lnTo>
                    <a:pt x="696" y="155"/>
                  </a:lnTo>
                  <a:lnTo>
                    <a:pt x="619" y="233"/>
                  </a:lnTo>
                  <a:lnTo>
                    <a:pt x="503" y="387"/>
                  </a:lnTo>
                  <a:lnTo>
                    <a:pt x="387" y="734"/>
                  </a:lnTo>
                  <a:lnTo>
                    <a:pt x="271" y="1159"/>
                  </a:lnTo>
                  <a:lnTo>
                    <a:pt x="155" y="1661"/>
                  </a:lnTo>
                  <a:lnTo>
                    <a:pt x="39" y="2549"/>
                  </a:lnTo>
                  <a:lnTo>
                    <a:pt x="1" y="2974"/>
                  </a:lnTo>
                  <a:lnTo>
                    <a:pt x="387" y="2820"/>
                  </a:lnTo>
                  <a:lnTo>
                    <a:pt x="696" y="2742"/>
                  </a:lnTo>
                  <a:lnTo>
                    <a:pt x="1005" y="2742"/>
                  </a:lnTo>
                  <a:lnTo>
                    <a:pt x="1236" y="2781"/>
                  </a:lnTo>
                  <a:lnTo>
                    <a:pt x="1429" y="2858"/>
                  </a:lnTo>
                  <a:lnTo>
                    <a:pt x="1584" y="2936"/>
                  </a:lnTo>
                  <a:lnTo>
                    <a:pt x="1700" y="3013"/>
                  </a:lnTo>
                  <a:lnTo>
                    <a:pt x="1816" y="3013"/>
                  </a:lnTo>
                  <a:lnTo>
                    <a:pt x="1970" y="2936"/>
                  </a:lnTo>
                  <a:lnTo>
                    <a:pt x="2202" y="2704"/>
                  </a:lnTo>
                  <a:lnTo>
                    <a:pt x="2318" y="2549"/>
                  </a:lnTo>
                  <a:lnTo>
                    <a:pt x="2395" y="2318"/>
                  </a:lnTo>
                  <a:lnTo>
                    <a:pt x="2627" y="1700"/>
                  </a:lnTo>
                  <a:lnTo>
                    <a:pt x="2704" y="1391"/>
                  </a:lnTo>
                  <a:lnTo>
                    <a:pt x="2742" y="1082"/>
                  </a:lnTo>
                  <a:lnTo>
                    <a:pt x="2781" y="773"/>
                  </a:lnTo>
                  <a:lnTo>
                    <a:pt x="2742" y="541"/>
                  </a:lnTo>
                  <a:lnTo>
                    <a:pt x="2704" y="426"/>
                  </a:lnTo>
                  <a:lnTo>
                    <a:pt x="2665" y="348"/>
                  </a:lnTo>
                  <a:lnTo>
                    <a:pt x="2472" y="194"/>
                  </a:lnTo>
                  <a:lnTo>
                    <a:pt x="2202" y="78"/>
                  </a:lnTo>
                  <a:lnTo>
                    <a:pt x="1854" y="39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FF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6085728" y="1298244"/>
              <a:ext cx="56750" cy="28436"/>
            </a:xfrm>
            <a:custGeom>
              <a:avLst/>
              <a:gdLst/>
              <a:ahLst/>
              <a:cxnLst/>
              <a:rect l="l" t="t" r="r" b="b"/>
              <a:pathLst>
                <a:path w="928" h="465" extrusionOk="0">
                  <a:moveTo>
                    <a:pt x="387" y="1"/>
                  </a:moveTo>
                  <a:lnTo>
                    <a:pt x="117" y="39"/>
                  </a:lnTo>
                  <a:lnTo>
                    <a:pt x="39" y="78"/>
                  </a:lnTo>
                  <a:lnTo>
                    <a:pt x="1" y="271"/>
                  </a:lnTo>
                  <a:lnTo>
                    <a:pt x="39" y="387"/>
                  </a:lnTo>
                  <a:lnTo>
                    <a:pt x="78" y="464"/>
                  </a:lnTo>
                  <a:lnTo>
                    <a:pt x="928" y="155"/>
                  </a:lnTo>
                  <a:lnTo>
                    <a:pt x="812" y="78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6085728" y="1298244"/>
              <a:ext cx="30760" cy="28436"/>
            </a:xfrm>
            <a:custGeom>
              <a:avLst/>
              <a:gdLst/>
              <a:ahLst/>
              <a:cxnLst/>
              <a:rect l="l" t="t" r="r" b="b"/>
              <a:pathLst>
                <a:path w="503" h="465" extrusionOk="0">
                  <a:moveTo>
                    <a:pt x="426" y="1"/>
                  </a:moveTo>
                  <a:lnTo>
                    <a:pt x="155" y="39"/>
                  </a:lnTo>
                  <a:lnTo>
                    <a:pt x="39" y="78"/>
                  </a:lnTo>
                  <a:lnTo>
                    <a:pt x="1" y="271"/>
                  </a:lnTo>
                  <a:lnTo>
                    <a:pt x="39" y="387"/>
                  </a:lnTo>
                  <a:lnTo>
                    <a:pt x="78" y="464"/>
                  </a:lnTo>
                  <a:lnTo>
                    <a:pt x="503" y="310"/>
                  </a:lnTo>
                  <a:lnTo>
                    <a:pt x="503" y="233"/>
                  </a:lnTo>
                  <a:lnTo>
                    <a:pt x="503" y="11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6031424" y="1310046"/>
              <a:ext cx="28436" cy="68552"/>
            </a:xfrm>
            <a:custGeom>
              <a:avLst/>
              <a:gdLst/>
              <a:ahLst/>
              <a:cxnLst/>
              <a:rect l="l" t="t" r="r" b="b"/>
              <a:pathLst>
                <a:path w="465" h="1121" extrusionOk="0">
                  <a:moveTo>
                    <a:pt x="232" y="1"/>
                  </a:moveTo>
                  <a:lnTo>
                    <a:pt x="78" y="503"/>
                  </a:lnTo>
                  <a:lnTo>
                    <a:pt x="1" y="1082"/>
                  </a:lnTo>
                  <a:lnTo>
                    <a:pt x="1" y="1121"/>
                  </a:lnTo>
                  <a:lnTo>
                    <a:pt x="78" y="1082"/>
                  </a:lnTo>
                  <a:lnTo>
                    <a:pt x="232" y="1005"/>
                  </a:lnTo>
                  <a:lnTo>
                    <a:pt x="464" y="850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FF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6031424" y="1380922"/>
              <a:ext cx="54365" cy="23666"/>
            </a:xfrm>
            <a:custGeom>
              <a:avLst/>
              <a:gdLst/>
              <a:ahLst/>
              <a:cxnLst/>
              <a:rect l="l" t="t" r="r" b="b"/>
              <a:pathLst>
                <a:path w="889" h="387" extrusionOk="0">
                  <a:moveTo>
                    <a:pt x="889" y="0"/>
                  </a:moveTo>
                  <a:lnTo>
                    <a:pt x="348" y="232"/>
                  </a:lnTo>
                  <a:lnTo>
                    <a:pt x="1" y="348"/>
                  </a:lnTo>
                  <a:lnTo>
                    <a:pt x="78" y="387"/>
                  </a:lnTo>
                  <a:lnTo>
                    <a:pt x="194" y="387"/>
                  </a:lnTo>
                  <a:lnTo>
                    <a:pt x="425" y="348"/>
                  </a:lnTo>
                  <a:lnTo>
                    <a:pt x="657" y="193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6088113" y="1232139"/>
              <a:ext cx="75646" cy="47271"/>
            </a:xfrm>
            <a:custGeom>
              <a:avLst/>
              <a:gdLst/>
              <a:ahLst/>
              <a:cxnLst/>
              <a:rect l="l" t="t" r="r" b="b"/>
              <a:pathLst>
                <a:path w="1237" h="773" extrusionOk="0">
                  <a:moveTo>
                    <a:pt x="271" y="1"/>
                  </a:moveTo>
                  <a:lnTo>
                    <a:pt x="193" y="39"/>
                  </a:lnTo>
                  <a:lnTo>
                    <a:pt x="78" y="155"/>
                  </a:lnTo>
                  <a:lnTo>
                    <a:pt x="39" y="310"/>
                  </a:lnTo>
                  <a:lnTo>
                    <a:pt x="0" y="348"/>
                  </a:lnTo>
                  <a:lnTo>
                    <a:pt x="155" y="348"/>
                  </a:lnTo>
                  <a:lnTo>
                    <a:pt x="541" y="387"/>
                  </a:lnTo>
                  <a:lnTo>
                    <a:pt x="773" y="425"/>
                  </a:lnTo>
                  <a:lnTo>
                    <a:pt x="966" y="503"/>
                  </a:lnTo>
                  <a:lnTo>
                    <a:pt x="1120" y="618"/>
                  </a:lnTo>
                  <a:lnTo>
                    <a:pt x="1236" y="773"/>
                  </a:lnTo>
                  <a:lnTo>
                    <a:pt x="1236" y="618"/>
                  </a:lnTo>
                  <a:lnTo>
                    <a:pt x="1159" y="503"/>
                  </a:lnTo>
                  <a:lnTo>
                    <a:pt x="1082" y="348"/>
                  </a:lnTo>
                  <a:lnTo>
                    <a:pt x="966" y="232"/>
                  </a:lnTo>
                  <a:lnTo>
                    <a:pt x="811" y="116"/>
                  </a:lnTo>
                  <a:lnTo>
                    <a:pt x="657" y="39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6031424" y="1232139"/>
              <a:ext cx="14249" cy="26051"/>
            </a:xfrm>
            <a:custGeom>
              <a:avLst/>
              <a:gdLst/>
              <a:ahLst/>
              <a:cxnLst/>
              <a:rect l="l" t="t" r="r" b="b"/>
              <a:pathLst>
                <a:path w="233" h="426" extrusionOk="0">
                  <a:moveTo>
                    <a:pt x="116" y="1"/>
                  </a:moveTo>
                  <a:lnTo>
                    <a:pt x="1" y="425"/>
                  </a:lnTo>
                  <a:lnTo>
                    <a:pt x="116" y="387"/>
                  </a:lnTo>
                  <a:lnTo>
                    <a:pt x="194" y="232"/>
                  </a:lnTo>
                  <a:lnTo>
                    <a:pt x="232" y="155"/>
                  </a:lnTo>
                  <a:lnTo>
                    <a:pt x="232" y="78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6019622" y="1295920"/>
              <a:ext cx="11864" cy="28375"/>
            </a:xfrm>
            <a:custGeom>
              <a:avLst/>
              <a:gdLst/>
              <a:ahLst/>
              <a:cxnLst/>
              <a:rect l="l" t="t" r="r" b="b"/>
              <a:pathLst>
                <a:path w="194" h="464" extrusionOk="0">
                  <a:moveTo>
                    <a:pt x="39" y="0"/>
                  </a:moveTo>
                  <a:lnTo>
                    <a:pt x="1" y="309"/>
                  </a:lnTo>
                  <a:lnTo>
                    <a:pt x="1" y="464"/>
                  </a:lnTo>
                  <a:lnTo>
                    <a:pt x="194" y="348"/>
                  </a:lnTo>
                  <a:lnTo>
                    <a:pt x="194" y="193"/>
                  </a:lnTo>
                  <a:lnTo>
                    <a:pt x="155" y="11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6196719" y="1284118"/>
              <a:ext cx="66167" cy="80354"/>
            </a:xfrm>
            <a:custGeom>
              <a:avLst/>
              <a:gdLst/>
              <a:ahLst/>
              <a:cxnLst/>
              <a:rect l="l" t="t" r="r" b="b"/>
              <a:pathLst>
                <a:path w="1082" h="1314" extrusionOk="0">
                  <a:moveTo>
                    <a:pt x="619" y="0"/>
                  </a:moveTo>
                  <a:lnTo>
                    <a:pt x="425" y="39"/>
                  </a:lnTo>
                  <a:lnTo>
                    <a:pt x="232" y="232"/>
                  </a:lnTo>
                  <a:lnTo>
                    <a:pt x="78" y="425"/>
                  </a:lnTo>
                  <a:lnTo>
                    <a:pt x="1" y="695"/>
                  </a:lnTo>
                  <a:lnTo>
                    <a:pt x="1" y="966"/>
                  </a:lnTo>
                  <a:lnTo>
                    <a:pt x="78" y="1159"/>
                  </a:lnTo>
                  <a:lnTo>
                    <a:pt x="155" y="1236"/>
                  </a:lnTo>
                  <a:lnTo>
                    <a:pt x="232" y="1313"/>
                  </a:lnTo>
                  <a:lnTo>
                    <a:pt x="425" y="1313"/>
                  </a:lnTo>
                  <a:lnTo>
                    <a:pt x="657" y="1274"/>
                  </a:lnTo>
                  <a:lnTo>
                    <a:pt x="850" y="1120"/>
                  </a:lnTo>
                  <a:lnTo>
                    <a:pt x="1005" y="888"/>
                  </a:lnTo>
                  <a:lnTo>
                    <a:pt x="1082" y="618"/>
                  </a:lnTo>
                  <a:lnTo>
                    <a:pt x="1082" y="348"/>
                  </a:lnTo>
                  <a:lnTo>
                    <a:pt x="1005" y="155"/>
                  </a:lnTo>
                  <a:lnTo>
                    <a:pt x="927" y="77"/>
                  </a:lnTo>
                  <a:lnTo>
                    <a:pt x="850" y="3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FF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6206198" y="1303014"/>
              <a:ext cx="56688" cy="61458"/>
            </a:xfrm>
            <a:custGeom>
              <a:avLst/>
              <a:gdLst/>
              <a:ahLst/>
              <a:cxnLst/>
              <a:rect l="l" t="t" r="r" b="b"/>
              <a:pathLst>
                <a:path w="927" h="1005" extrusionOk="0">
                  <a:moveTo>
                    <a:pt x="618" y="0"/>
                  </a:moveTo>
                  <a:lnTo>
                    <a:pt x="425" y="77"/>
                  </a:lnTo>
                  <a:lnTo>
                    <a:pt x="232" y="232"/>
                  </a:lnTo>
                  <a:lnTo>
                    <a:pt x="77" y="463"/>
                  </a:lnTo>
                  <a:lnTo>
                    <a:pt x="0" y="695"/>
                  </a:lnTo>
                  <a:lnTo>
                    <a:pt x="0" y="927"/>
                  </a:lnTo>
                  <a:lnTo>
                    <a:pt x="77" y="1004"/>
                  </a:lnTo>
                  <a:lnTo>
                    <a:pt x="270" y="1004"/>
                  </a:lnTo>
                  <a:lnTo>
                    <a:pt x="502" y="965"/>
                  </a:lnTo>
                  <a:lnTo>
                    <a:pt x="695" y="811"/>
                  </a:lnTo>
                  <a:lnTo>
                    <a:pt x="850" y="579"/>
                  </a:lnTo>
                  <a:lnTo>
                    <a:pt x="927" y="348"/>
                  </a:lnTo>
                  <a:lnTo>
                    <a:pt x="927" y="116"/>
                  </a:lnTo>
                  <a:lnTo>
                    <a:pt x="811" y="3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6066832" y="1258128"/>
              <a:ext cx="111053" cy="111053"/>
            </a:xfrm>
            <a:custGeom>
              <a:avLst/>
              <a:gdLst/>
              <a:ahLst/>
              <a:cxnLst/>
              <a:rect l="l" t="t" r="r" b="b"/>
              <a:pathLst>
                <a:path w="1816" h="1816" extrusionOk="0">
                  <a:moveTo>
                    <a:pt x="928" y="232"/>
                  </a:moveTo>
                  <a:lnTo>
                    <a:pt x="1043" y="271"/>
                  </a:lnTo>
                  <a:lnTo>
                    <a:pt x="1159" y="309"/>
                  </a:lnTo>
                  <a:lnTo>
                    <a:pt x="1275" y="348"/>
                  </a:lnTo>
                  <a:lnTo>
                    <a:pt x="1391" y="425"/>
                  </a:lnTo>
                  <a:lnTo>
                    <a:pt x="1468" y="541"/>
                  </a:lnTo>
                  <a:lnTo>
                    <a:pt x="1507" y="657"/>
                  </a:lnTo>
                  <a:lnTo>
                    <a:pt x="1545" y="773"/>
                  </a:lnTo>
                  <a:lnTo>
                    <a:pt x="1584" y="927"/>
                  </a:lnTo>
                  <a:lnTo>
                    <a:pt x="1545" y="1043"/>
                  </a:lnTo>
                  <a:lnTo>
                    <a:pt x="1507" y="1159"/>
                  </a:lnTo>
                  <a:lnTo>
                    <a:pt x="1468" y="1275"/>
                  </a:lnTo>
                  <a:lnTo>
                    <a:pt x="1391" y="1391"/>
                  </a:lnTo>
                  <a:lnTo>
                    <a:pt x="1275" y="1468"/>
                  </a:lnTo>
                  <a:lnTo>
                    <a:pt x="1159" y="1506"/>
                  </a:lnTo>
                  <a:lnTo>
                    <a:pt x="1043" y="1545"/>
                  </a:lnTo>
                  <a:lnTo>
                    <a:pt x="928" y="1584"/>
                  </a:lnTo>
                  <a:lnTo>
                    <a:pt x="773" y="1545"/>
                  </a:lnTo>
                  <a:lnTo>
                    <a:pt x="657" y="1506"/>
                  </a:lnTo>
                  <a:lnTo>
                    <a:pt x="541" y="1468"/>
                  </a:lnTo>
                  <a:lnTo>
                    <a:pt x="426" y="1391"/>
                  </a:lnTo>
                  <a:lnTo>
                    <a:pt x="348" y="1275"/>
                  </a:lnTo>
                  <a:lnTo>
                    <a:pt x="310" y="1159"/>
                  </a:lnTo>
                  <a:lnTo>
                    <a:pt x="271" y="1043"/>
                  </a:lnTo>
                  <a:lnTo>
                    <a:pt x="233" y="927"/>
                  </a:lnTo>
                  <a:lnTo>
                    <a:pt x="271" y="773"/>
                  </a:lnTo>
                  <a:lnTo>
                    <a:pt x="310" y="657"/>
                  </a:lnTo>
                  <a:lnTo>
                    <a:pt x="348" y="541"/>
                  </a:lnTo>
                  <a:lnTo>
                    <a:pt x="426" y="425"/>
                  </a:lnTo>
                  <a:lnTo>
                    <a:pt x="541" y="348"/>
                  </a:lnTo>
                  <a:lnTo>
                    <a:pt x="657" y="309"/>
                  </a:lnTo>
                  <a:lnTo>
                    <a:pt x="773" y="271"/>
                  </a:lnTo>
                  <a:lnTo>
                    <a:pt x="928" y="232"/>
                  </a:lnTo>
                  <a:close/>
                  <a:moveTo>
                    <a:pt x="928" y="0"/>
                  </a:moveTo>
                  <a:lnTo>
                    <a:pt x="735" y="39"/>
                  </a:lnTo>
                  <a:lnTo>
                    <a:pt x="541" y="78"/>
                  </a:lnTo>
                  <a:lnTo>
                    <a:pt x="387" y="155"/>
                  </a:lnTo>
                  <a:lnTo>
                    <a:pt x="271" y="271"/>
                  </a:lnTo>
                  <a:lnTo>
                    <a:pt x="155" y="425"/>
                  </a:lnTo>
                  <a:lnTo>
                    <a:pt x="78" y="541"/>
                  </a:lnTo>
                  <a:lnTo>
                    <a:pt x="39" y="734"/>
                  </a:lnTo>
                  <a:lnTo>
                    <a:pt x="1" y="927"/>
                  </a:lnTo>
                  <a:lnTo>
                    <a:pt x="39" y="1082"/>
                  </a:lnTo>
                  <a:lnTo>
                    <a:pt x="78" y="1275"/>
                  </a:lnTo>
                  <a:lnTo>
                    <a:pt x="155" y="1429"/>
                  </a:lnTo>
                  <a:lnTo>
                    <a:pt x="271" y="1545"/>
                  </a:lnTo>
                  <a:lnTo>
                    <a:pt x="387" y="1661"/>
                  </a:lnTo>
                  <a:lnTo>
                    <a:pt x="541" y="1738"/>
                  </a:lnTo>
                  <a:lnTo>
                    <a:pt x="735" y="1815"/>
                  </a:lnTo>
                  <a:lnTo>
                    <a:pt x="1082" y="1815"/>
                  </a:lnTo>
                  <a:lnTo>
                    <a:pt x="1275" y="1738"/>
                  </a:lnTo>
                  <a:lnTo>
                    <a:pt x="1430" y="1661"/>
                  </a:lnTo>
                  <a:lnTo>
                    <a:pt x="1545" y="1545"/>
                  </a:lnTo>
                  <a:lnTo>
                    <a:pt x="1661" y="1429"/>
                  </a:lnTo>
                  <a:lnTo>
                    <a:pt x="1739" y="1275"/>
                  </a:lnTo>
                  <a:lnTo>
                    <a:pt x="1816" y="1082"/>
                  </a:lnTo>
                  <a:lnTo>
                    <a:pt x="1816" y="927"/>
                  </a:lnTo>
                  <a:lnTo>
                    <a:pt x="1816" y="734"/>
                  </a:lnTo>
                  <a:lnTo>
                    <a:pt x="1739" y="541"/>
                  </a:lnTo>
                  <a:lnTo>
                    <a:pt x="1661" y="425"/>
                  </a:lnTo>
                  <a:lnTo>
                    <a:pt x="1545" y="271"/>
                  </a:lnTo>
                  <a:lnTo>
                    <a:pt x="1430" y="155"/>
                  </a:lnTo>
                  <a:lnTo>
                    <a:pt x="1275" y="78"/>
                  </a:lnTo>
                  <a:lnTo>
                    <a:pt x="1082" y="39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967704" y="1262837"/>
              <a:ext cx="82678" cy="101635"/>
            </a:xfrm>
            <a:custGeom>
              <a:avLst/>
              <a:gdLst/>
              <a:ahLst/>
              <a:cxnLst/>
              <a:rect l="l" t="t" r="r" b="b"/>
              <a:pathLst>
                <a:path w="1352" h="1662" extrusionOk="0">
                  <a:moveTo>
                    <a:pt x="656" y="271"/>
                  </a:moveTo>
                  <a:lnTo>
                    <a:pt x="811" y="310"/>
                  </a:lnTo>
                  <a:lnTo>
                    <a:pt x="965" y="425"/>
                  </a:lnTo>
                  <a:lnTo>
                    <a:pt x="1043" y="618"/>
                  </a:lnTo>
                  <a:lnTo>
                    <a:pt x="1081" y="850"/>
                  </a:lnTo>
                  <a:lnTo>
                    <a:pt x="1043" y="1082"/>
                  </a:lnTo>
                  <a:lnTo>
                    <a:pt x="965" y="1275"/>
                  </a:lnTo>
                  <a:lnTo>
                    <a:pt x="811" y="1391"/>
                  </a:lnTo>
                  <a:lnTo>
                    <a:pt x="656" y="1429"/>
                  </a:lnTo>
                  <a:lnTo>
                    <a:pt x="502" y="1391"/>
                  </a:lnTo>
                  <a:lnTo>
                    <a:pt x="386" y="1275"/>
                  </a:lnTo>
                  <a:lnTo>
                    <a:pt x="270" y="1082"/>
                  </a:lnTo>
                  <a:lnTo>
                    <a:pt x="232" y="850"/>
                  </a:lnTo>
                  <a:lnTo>
                    <a:pt x="270" y="618"/>
                  </a:lnTo>
                  <a:lnTo>
                    <a:pt x="386" y="425"/>
                  </a:lnTo>
                  <a:lnTo>
                    <a:pt x="502" y="310"/>
                  </a:lnTo>
                  <a:lnTo>
                    <a:pt x="656" y="271"/>
                  </a:lnTo>
                  <a:close/>
                  <a:moveTo>
                    <a:pt x="656" y="1"/>
                  </a:moveTo>
                  <a:lnTo>
                    <a:pt x="541" y="39"/>
                  </a:lnTo>
                  <a:lnTo>
                    <a:pt x="386" y="78"/>
                  </a:lnTo>
                  <a:lnTo>
                    <a:pt x="270" y="155"/>
                  </a:lnTo>
                  <a:lnTo>
                    <a:pt x="193" y="271"/>
                  </a:lnTo>
                  <a:lnTo>
                    <a:pt x="116" y="387"/>
                  </a:lnTo>
                  <a:lnTo>
                    <a:pt x="39" y="541"/>
                  </a:lnTo>
                  <a:lnTo>
                    <a:pt x="0" y="657"/>
                  </a:lnTo>
                  <a:lnTo>
                    <a:pt x="0" y="850"/>
                  </a:lnTo>
                  <a:lnTo>
                    <a:pt x="0" y="1005"/>
                  </a:lnTo>
                  <a:lnTo>
                    <a:pt x="39" y="1159"/>
                  </a:lnTo>
                  <a:lnTo>
                    <a:pt x="116" y="1275"/>
                  </a:lnTo>
                  <a:lnTo>
                    <a:pt x="193" y="1391"/>
                  </a:lnTo>
                  <a:lnTo>
                    <a:pt x="270" y="1507"/>
                  </a:lnTo>
                  <a:lnTo>
                    <a:pt x="386" y="1584"/>
                  </a:lnTo>
                  <a:lnTo>
                    <a:pt x="541" y="1622"/>
                  </a:lnTo>
                  <a:lnTo>
                    <a:pt x="656" y="1661"/>
                  </a:lnTo>
                  <a:lnTo>
                    <a:pt x="811" y="1622"/>
                  </a:lnTo>
                  <a:lnTo>
                    <a:pt x="927" y="1584"/>
                  </a:lnTo>
                  <a:lnTo>
                    <a:pt x="1043" y="1507"/>
                  </a:lnTo>
                  <a:lnTo>
                    <a:pt x="1158" y="1391"/>
                  </a:lnTo>
                  <a:lnTo>
                    <a:pt x="1236" y="1275"/>
                  </a:lnTo>
                  <a:lnTo>
                    <a:pt x="1274" y="1159"/>
                  </a:lnTo>
                  <a:lnTo>
                    <a:pt x="1313" y="1005"/>
                  </a:lnTo>
                  <a:lnTo>
                    <a:pt x="1352" y="850"/>
                  </a:lnTo>
                  <a:lnTo>
                    <a:pt x="1313" y="657"/>
                  </a:lnTo>
                  <a:lnTo>
                    <a:pt x="1274" y="541"/>
                  </a:lnTo>
                  <a:lnTo>
                    <a:pt x="1236" y="387"/>
                  </a:lnTo>
                  <a:lnTo>
                    <a:pt x="1158" y="271"/>
                  </a:lnTo>
                  <a:lnTo>
                    <a:pt x="1043" y="155"/>
                  </a:lnTo>
                  <a:lnTo>
                    <a:pt x="927" y="78"/>
                  </a:lnTo>
                  <a:lnTo>
                    <a:pt x="811" y="39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6168405" y="1298244"/>
              <a:ext cx="37853" cy="14249"/>
            </a:xfrm>
            <a:custGeom>
              <a:avLst/>
              <a:gdLst/>
              <a:ahLst/>
              <a:cxnLst/>
              <a:rect l="l" t="t" r="r" b="b"/>
              <a:pathLst>
                <a:path w="619" h="233" extrusionOk="0">
                  <a:moveTo>
                    <a:pt x="0" y="1"/>
                  </a:moveTo>
                  <a:lnTo>
                    <a:pt x="0" y="233"/>
                  </a:lnTo>
                  <a:lnTo>
                    <a:pt x="618" y="23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6038518" y="1295920"/>
              <a:ext cx="40177" cy="21281"/>
            </a:xfrm>
            <a:custGeom>
              <a:avLst/>
              <a:gdLst/>
              <a:ahLst/>
              <a:cxnLst/>
              <a:rect l="l" t="t" r="r" b="b"/>
              <a:pathLst>
                <a:path w="657" h="348" extrusionOk="0">
                  <a:moveTo>
                    <a:pt x="271" y="0"/>
                  </a:moveTo>
                  <a:lnTo>
                    <a:pt x="78" y="39"/>
                  </a:lnTo>
                  <a:lnTo>
                    <a:pt x="0" y="77"/>
                  </a:lnTo>
                  <a:lnTo>
                    <a:pt x="116" y="271"/>
                  </a:lnTo>
                  <a:lnTo>
                    <a:pt x="155" y="271"/>
                  </a:lnTo>
                  <a:lnTo>
                    <a:pt x="271" y="232"/>
                  </a:lnTo>
                  <a:lnTo>
                    <a:pt x="387" y="271"/>
                  </a:lnTo>
                  <a:lnTo>
                    <a:pt x="541" y="348"/>
                  </a:lnTo>
                  <a:lnTo>
                    <a:pt x="657" y="116"/>
                  </a:lnTo>
                  <a:lnTo>
                    <a:pt x="464" y="39"/>
                  </a:lnTo>
                  <a:lnTo>
                    <a:pt x="2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6213230" y="1513132"/>
              <a:ext cx="514904" cy="675429"/>
            </a:xfrm>
            <a:custGeom>
              <a:avLst/>
              <a:gdLst/>
              <a:ahLst/>
              <a:cxnLst/>
              <a:rect l="l" t="t" r="r" b="b"/>
              <a:pathLst>
                <a:path w="8420" h="11045" extrusionOk="0">
                  <a:moveTo>
                    <a:pt x="1430" y="1"/>
                  </a:moveTo>
                  <a:lnTo>
                    <a:pt x="1044" y="117"/>
                  </a:lnTo>
                  <a:lnTo>
                    <a:pt x="735" y="310"/>
                  </a:lnTo>
                  <a:lnTo>
                    <a:pt x="464" y="541"/>
                  </a:lnTo>
                  <a:lnTo>
                    <a:pt x="271" y="812"/>
                  </a:lnTo>
                  <a:lnTo>
                    <a:pt x="155" y="1082"/>
                  </a:lnTo>
                  <a:lnTo>
                    <a:pt x="78" y="1391"/>
                  </a:lnTo>
                  <a:lnTo>
                    <a:pt x="1" y="1661"/>
                  </a:lnTo>
                  <a:lnTo>
                    <a:pt x="1" y="1970"/>
                  </a:lnTo>
                  <a:lnTo>
                    <a:pt x="40" y="2549"/>
                  </a:lnTo>
                  <a:lnTo>
                    <a:pt x="117" y="3051"/>
                  </a:lnTo>
                  <a:lnTo>
                    <a:pt x="271" y="3515"/>
                  </a:lnTo>
                  <a:lnTo>
                    <a:pt x="3862" y="7299"/>
                  </a:lnTo>
                  <a:lnTo>
                    <a:pt x="889" y="9114"/>
                  </a:lnTo>
                  <a:lnTo>
                    <a:pt x="1082" y="9230"/>
                  </a:lnTo>
                  <a:lnTo>
                    <a:pt x="1198" y="9384"/>
                  </a:lnTo>
                  <a:lnTo>
                    <a:pt x="1430" y="9654"/>
                  </a:lnTo>
                  <a:lnTo>
                    <a:pt x="1584" y="10002"/>
                  </a:lnTo>
                  <a:lnTo>
                    <a:pt x="1661" y="10311"/>
                  </a:lnTo>
                  <a:lnTo>
                    <a:pt x="1700" y="10581"/>
                  </a:lnTo>
                  <a:lnTo>
                    <a:pt x="1739" y="10813"/>
                  </a:lnTo>
                  <a:lnTo>
                    <a:pt x="1739" y="11045"/>
                  </a:lnTo>
                  <a:lnTo>
                    <a:pt x="2820" y="10736"/>
                  </a:lnTo>
                  <a:lnTo>
                    <a:pt x="3901" y="10388"/>
                  </a:lnTo>
                  <a:lnTo>
                    <a:pt x="5137" y="9925"/>
                  </a:lnTo>
                  <a:lnTo>
                    <a:pt x="6372" y="9461"/>
                  </a:lnTo>
                  <a:lnTo>
                    <a:pt x="6913" y="9191"/>
                  </a:lnTo>
                  <a:lnTo>
                    <a:pt x="7415" y="8921"/>
                  </a:lnTo>
                  <a:lnTo>
                    <a:pt x="7840" y="8651"/>
                  </a:lnTo>
                  <a:lnTo>
                    <a:pt x="8149" y="8380"/>
                  </a:lnTo>
                  <a:lnTo>
                    <a:pt x="8265" y="8264"/>
                  </a:lnTo>
                  <a:lnTo>
                    <a:pt x="8342" y="8149"/>
                  </a:lnTo>
                  <a:lnTo>
                    <a:pt x="8419" y="7994"/>
                  </a:lnTo>
                  <a:lnTo>
                    <a:pt x="8419" y="7878"/>
                  </a:lnTo>
                  <a:lnTo>
                    <a:pt x="8342" y="7647"/>
                  </a:lnTo>
                  <a:lnTo>
                    <a:pt x="8265" y="7376"/>
                  </a:lnTo>
                  <a:lnTo>
                    <a:pt x="8149" y="7067"/>
                  </a:lnTo>
                  <a:lnTo>
                    <a:pt x="7994" y="6758"/>
                  </a:lnTo>
                  <a:lnTo>
                    <a:pt x="7570" y="6063"/>
                  </a:lnTo>
                  <a:lnTo>
                    <a:pt x="7068" y="5368"/>
                  </a:lnTo>
                  <a:lnTo>
                    <a:pt x="6488" y="4596"/>
                  </a:lnTo>
                  <a:lnTo>
                    <a:pt x="5909" y="3862"/>
                  </a:lnTo>
                  <a:lnTo>
                    <a:pt x="4673" y="2472"/>
                  </a:lnTo>
                  <a:lnTo>
                    <a:pt x="4094" y="1854"/>
                  </a:lnTo>
                  <a:lnTo>
                    <a:pt x="3515" y="1352"/>
                  </a:lnTo>
                  <a:lnTo>
                    <a:pt x="2974" y="928"/>
                  </a:lnTo>
                  <a:lnTo>
                    <a:pt x="2472" y="580"/>
                  </a:lnTo>
                  <a:lnTo>
                    <a:pt x="2048" y="310"/>
                  </a:lnTo>
                  <a:lnTo>
                    <a:pt x="1700" y="117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6449400" y="1905117"/>
              <a:ext cx="87448" cy="56750"/>
            </a:xfrm>
            <a:custGeom>
              <a:avLst/>
              <a:gdLst/>
              <a:ahLst/>
              <a:cxnLst/>
              <a:rect l="l" t="t" r="r" b="b"/>
              <a:pathLst>
                <a:path w="1430" h="928" extrusionOk="0">
                  <a:moveTo>
                    <a:pt x="1429" y="1"/>
                  </a:moveTo>
                  <a:lnTo>
                    <a:pt x="0" y="889"/>
                  </a:lnTo>
                  <a:lnTo>
                    <a:pt x="39" y="928"/>
                  </a:lnTo>
                  <a:lnTo>
                    <a:pt x="1429" y="39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700835" y="2138901"/>
              <a:ext cx="132273" cy="99251"/>
            </a:xfrm>
            <a:custGeom>
              <a:avLst/>
              <a:gdLst/>
              <a:ahLst/>
              <a:cxnLst/>
              <a:rect l="l" t="t" r="r" b="b"/>
              <a:pathLst>
                <a:path w="2163" h="1623" extrusionOk="0">
                  <a:moveTo>
                    <a:pt x="850" y="1"/>
                  </a:moveTo>
                  <a:lnTo>
                    <a:pt x="618" y="39"/>
                  </a:lnTo>
                  <a:lnTo>
                    <a:pt x="387" y="78"/>
                  </a:lnTo>
                  <a:lnTo>
                    <a:pt x="194" y="194"/>
                  </a:lnTo>
                  <a:lnTo>
                    <a:pt x="1" y="310"/>
                  </a:lnTo>
                  <a:lnTo>
                    <a:pt x="309" y="850"/>
                  </a:lnTo>
                  <a:lnTo>
                    <a:pt x="580" y="1236"/>
                  </a:lnTo>
                  <a:lnTo>
                    <a:pt x="734" y="1391"/>
                  </a:lnTo>
                  <a:lnTo>
                    <a:pt x="927" y="1507"/>
                  </a:lnTo>
                  <a:lnTo>
                    <a:pt x="1082" y="1545"/>
                  </a:lnTo>
                  <a:lnTo>
                    <a:pt x="1236" y="1623"/>
                  </a:lnTo>
                  <a:lnTo>
                    <a:pt x="1468" y="1623"/>
                  </a:lnTo>
                  <a:lnTo>
                    <a:pt x="1738" y="1584"/>
                  </a:lnTo>
                  <a:lnTo>
                    <a:pt x="1970" y="1507"/>
                  </a:lnTo>
                  <a:lnTo>
                    <a:pt x="2163" y="1391"/>
                  </a:lnTo>
                  <a:lnTo>
                    <a:pt x="2163" y="1352"/>
                  </a:lnTo>
                  <a:lnTo>
                    <a:pt x="2163" y="1082"/>
                  </a:lnTo>
                  <a:lnTo>
                    <a:pt x="2086" y="850"/>
                  </a:lnTo>
                  <a:lnTo>
                    <a:pt x="1970" y="619"/>
                  </a:lnTo>
                  <a:lnTo>
                    <a:pt x="1777" y="387"/>
                  </a:lnTo>
                  <a:lnTo>
                    <a:pt x="1584" y="232"/>
                  </a:lnTo>
                  <a:lnTo>
                    <a:pt x="1352" y="117"/>
                  </a:lnTo>
                  <a:lnTo>
                    <a:pt x="1120" y="39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144356">
                <a:alpha val="37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261639" y="2323091"/>
              <a:ext cx="1057938" cy="902122"/>
            </a:xfrm>
            <a:custGeom>
              <a:avLst/>
              <a:gdLst/>
              <a:ahLst/>
              <a:cxnLst/>
              <a:rect l="l" t="t" r="r" b="b"/>
              <a:pathLst>
                <a:path w="17300" h="14752" extrusionOk="0">
                  <a:moveTo>
                    <a:pt x="11507" y="1"/>
                  </a:moveTo>
                  <a:lnTo>
                    <a:pt x="9654" y="387"/>
                  </a:lnTo>
                  <a:lnTo>
                    <a:pt x="7569" y="850"/>
                  </a:lnTo>
                  <a:lnTo>
                    <a:pt x="4904" y="1468"/>
                  </a:lnTo>
                  <a:lnTo>
                    <a:pt x="4209" y="1661"/>
                  </a:lnTo>
                  <a:lnTo>
                    <a:pt x="3630" y="1854"/>
                  </a:lnTo>
                  <a:lnTo>
                    <a:pt x="3089" y="2047"/>
                  </a:lnTo>
                  <a:lnTo>
                    <a:pt x="2665" y="2279"/>
                  </a:lnTo>
                  <a:lnTo>
                    <a:pt x="2278" y="2511"/>
                  </a:lnTo>
                  <a:lnTo>
                    <a:pt x="1970" y="2704"/>
                  </a:lnTo>
                  <a:lnTo>
                    <a:pt x="1699" y="2935"/>
                  </a:lnTo>
                  <a:lnTo>
                    <a:pt x="1468" y="3167"/>
                  </a:lnTo>
                  <a:lnTo>
                    <a:pt x="1313" y="3360"/>
                  </a:lnTo>
                  <a:lnTo>
                    <a:pt x="1197" y="3553"/>
                  </a:lnTo>
                  <a:lnTo>
                    <a:pt x="1043" y="3862"/>
                  </a:lnTo>
                  <a:lnTo>
                    <a:pt x="966" y="4055"/>
                  </a:lnTo>
                  <a:lnTo>
                    <a:pt x="966" y="4132"/>
                  </a:lnTo>
                  <a:lnTo>
                    <a:pt x="0" y="14327"/>
                  </a:lnTo>
                  <a:lnTo>
                    <a:pt x="348" y="14443"/>
                  </a:lnTo>
                  <a:lnTo>
                    <a:pt x="657" y="14558"/>
                  </a:lnTo>
                  <a:lnTo>
                    <a:pt x="1352" y="14674"/>
                  </a:lnTo>
                  <a:lnTo>
                    <a:pt x="2085" y="14752"/>
                  </a:lnTo>
                  <a:lnTo>
                    <a:pt x="3360" y="14752"/>
                  </a:lnTo>
                  <a:lnTo>
                    <a:pt x="3862" y="14713"/>
                  </a:lnTo>
                  <a:lnTo>
                    <a:pt x="4286" y="14636"/>
                  </a:lnTo>
                  <a:lnTo>
                    <a:pt x="5870" y="5677"/>
                  </a:lnTo>
                  <a:lnTo>
                    <a:pt x="8882" y="5484"/>
                  </a:lnTo>
                  <a:lnTo>
                    <a:pt x="11585" y="5330"/>
                  </a:lnTo>
                  <a:lnTo>
                    <a:pt x="14133" y="5175"/>
                  </a:lnTo>
                  <a:lnTo>
                    <a:pt x="14404" y="5175"/>
                  </a:lnTo>
                  <a:lnTo>
                    <a:pt x="14674" y="5098"/>
                  </a:lnTo>
                  <a:lnTo>
                    <a:pt x="14906" y="5059"/>
                  </a:lnTo>
                  <a:lnTo>
                    <a:pt x="15137" y="4943"/>
                  </a:lnTo>
                  <a:lnTo>
                    <a:pt x="15330" y="4828"/>
                  </a:lnTo>
                  <a:lnTo>
                    <a:pt x="15523" y="4673"/>
                  </a:lnTo>
                  <a:lnTo>
                    <a:pt x="15910" y="4364"/>
                  </a:lnTo>
                  <a:lnTo>
                    <a:pt x="16180" y="3939"/>
                  </a:lnTo>
                  <a:lnTo>
                    <a:pt x="16450" y="3515"/>
                  </a:lnTo>
                  <a:lnTo>
                    <a:pt x="16682" y="3051"/>
                  </a:lnTo>
                  <a:lnTo>
                    <a:pt x="16836" y="2588"/>
                  </a:lnTo>
                  <a:lnTo>
                    <a:pt x="16991" y="2124"/>
                  </a:lnTo>
                  <a:lnTo>
                    <a:pt x="17107" y="1661"/>
                  </a:lnTo>
                  <a:lnTo>
                    <a:pt x="17222" y="850"/>
                  </a:lnTo>
                  <a:lnTo>
                    <a:pt x="17300" y="310"/>
                  </a:lnTo>
                  <a:lnTo>
                    <a:pt x="17300" y="78"/>
                  </a:lnTo>
                  <a:lnTo>
                    <a:pt x="115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61639" y="2323091"/>
              <a:ext cx="1057938" cy="902122"/>
            </a:xfrm>
            <a:custGeom>
              <a:avLst/>
              <a:gdLst/>
              <a:ahLst/>
              <a:cxnLst/>
              <a:rect l="l" t="t" r="r" b="b"/>
              <a:pathLst>
                <a:path w="17300" h="14752" fill="none" extrusionOk="0">
                  <a:moveTo>
                    <a:pt x="17300" y="78"/>
                  </a:moveTo>
                  <a:lnTo>
                    <a:pt x="17300" y="78"/>
                  </a:lnTo>
                  <a:lnTo>
                    <a:pt x="17300" y="310"/>
                  </a:lnTo>
                  <a:lnTo>
                    <a:pt x="17222" y="850"/>
                  </a:lnTo>
                  <a:lnTo>
                    <a:pt x="17107" y="1661"/>
                  </a:lnTo>
                  <a:lnTo>
                    <a:pt x="16991" y="2124"/>
                  </a:lnTo>
                  <a:lnTo>
                    <a:pt x="16836" y="2588"/>
                  </a:lnTo>
                  <a:lnTo>
                    <a:pt x="16682" y="3051"/>
                  </a:lnTo>
                  <a:lnTo>
                    <a:pt x="16450" y="3515"/>
                  </a:lnTo>
                  <a:lnTo>
                    <a:pt x="16180" y="3939"/>
                  </a:lnTo>
                  <a:lnTo>
                    <a:pt x="15910" y="4364"/>
                  </a:lnTo>
                  <a:lnTo>
                    <a:pt x="15523" y="4673"/>
                  </a:lnTo>
                  <a:lnTo>
                    <a:pt x="15330" y="4828"/>
                  </a:lnTo>
                  <a:lnTo>
                    <a:pt x="15137" y="4943"/>
                  </a:lnTo>
                  <a:lnTo>
                    <a:pt x="14906" y="5059"/>
                  </a:lnTo>
                  <a:lnTo>
                    <a:pt x="14674" y="5098"/>
                  </a:lnTo>
                  <a:lnTo>
                    <a:pt x="14404" y="5175"/>
                  </a:lnTo>
                  <a:lnTo>
                    <a:pt x="14133" y="5175"/>
                  </a:lnTo>
                  <a:lnTo>
                    <a:pt x="14133" y="5175"/>
                  </a:lnTo>
                  <a:lnTo>
                    <a:pt x="11585" y="5330"/>
                  </a:lnTo>
                  <a:lnTo>
                    <a:pt x="8882" y="5484"/>
                  </a:lnTo>
                  <a:lnTo>
                    <a:pt x="5870" y="5677"/>
                  </a:lnTo>
                  <a:lnTo>
                    <a:pt x="4286" y="14636"/>
                  </a:lnTo>
                  <a:lnTo>
                    <a:pt x="4286" y="14636"/>
                  </a:lnTo>
                  <a:lnTo>
                    <a:pt x="3862" y="14713"/>
                  </a:lnTo>
                  <a:lnTo>
                    <a:pt x="3360" y="14752"/>
                  </a:lnTo>
                  <a:lnTo>
                    <a:pt x="2780" y="14752"/>
                  </a:lnTo>
                  <a:lnTo>
                    <a:pt x="2085" y="14752"/>
                  </a:lnTo>
                  <a:lnTo>
                    <a:pt x="1352" y="14674"/>
                  </a:lnTo>
                  <a:lnTo>
                    <a:pt x="657" y="14558"/>
                  </a:lnTo>
                  <a:lnTo>
                    <a:pt x="348" y="14443"/>
                  </a:lnTo>
                  <a:lnTo>
                    <a:pt x="0" y="14327"/>
                  </a:lnTo>
                  <a:lnTo>
                    <a:pt x="0" y="14327"/>
                  </a:lnTo>
                  <a:lnTo>
                    <a:pt x="966" y="4132"/>
                  </a:lnTo>
                  <a:lnTo>
                    <a:pt x="966" y="4132"/>
                  </a:lnTo>
                  <a:lnTo>
                    <a:pt x="966" y="4055"/>
                  </a:lnTo>
                  <a:lnTo>
                    <a:pt x="1043" y="3862"/>
                  </a:lnTo>
                  <a:lnTo>
                    <a:pt x="1197" y="3553"/>
                  </a:lnTo>
                  <a:lnTo>
                    <a:pt x="1313" y="3360"/>
                  </a:lnTo>
                  <a:lnTo>
                    <a:pt x="1468" y="3167"/>
                  </a:lnTo>
                  <a:lnTo>
                    <a:pt x="1699" y="2935"/>
                  </a:lnTo>
                  <a:lnTo>
                    <a:pt x="1970" y="2704"/>
                  </a:lnTo>
                  <a:lnTo>
                    <a:pt x="2278" y="2511"/>
                  </a:lnTo>
                  <a:lnTo>
                    <a:pt x="2665" y="2279"/>
                  </a:lnTo>
                  <a:lnTo>
                    <a:pt x="3089" y="2047"/>
                  </a:lnTo>
                  <a:lnTo>
                    <a:pt x="3630" y="1854"/>
                  </a:lnTo>
                  <a:lnTo>
                    <a:pt x="4209" y="1661"/>
                  </a:lnTo>
                  <a:lnTo>
                    <a:pt x="4904" y="1468"/>
                  </a:lnTo>
                  <a:lnTo>
                    <a:pt x="4904" y="1468"/>
                  </a:lnTo>
                  <a:lnTo>
                    <a:pt x="7569" y="850"/>
                  </a:lnTo>
                  <a:lnTo>
                    <a:pt x="9654" y="387"/>
                  </a:lnTo>
                  <a:lnTo>
                    <a:pt x="11507" y="1"/>
                  </a:lnTo>
                  <a:lnTo>
                    <a:pt x="17300" y="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6007820" y="2323091"/>
              <a:ext cx="210242" cy="210242"/>
            </a:xfrm>
            <a:custGeom>
              <a:avLst/>
              <a:gdLst/>
              <a:ahLst/>
              <a:cxnLst/>
              <a:rect l="l" t="t" r="r" b="b"/>
              <a:pathLst>
                <a:path w="3438" h="3438" extrusionOk="0">
                  <a:moveTo>
                    <a:pt x="0" y="1"/>
                  </a:moveTo>
                  <a:lnTo>
                    <a:pt x="78" y="425"/>
                  </a:lnTo>
                  <a:lnTo>
                    <a:pt x="232" y="850"/>
                  </a:lnTo>
                  <a:lnTo>
                    <a:pt x="387" y="1198"/>
                  </a:lnTo>
                  <a:lnTo>
                    <a:pt x="580" y="1545"/>
                  </a:lnTo>
                  <a:lnTo>
                    <a:pt x="811" y="1854"/>
                  </a:lnTo>
                  <a:lnTo>
                    <a:pt x="1004" y="2163"/>
                  </a:lnTo>
                  <a:lnTo>
                    <a:pt x="1506" y="2626"/>
                  </a:lnTo>
                  <a:lnTo>
                    <a:pt x="1931" y="2974"/>
                  </a:lnTo>
                  <a:lnTo>
                    <a:pt x="2356" y="3244"/>
                  </a:lnTo>
                  <a:lnTo>
                    <a:pt x="2704" y="3437"/>
                  </a:lnTo>
                  <a:lnTo>
                    <a:pt x="2781" y="3399"/>
                  </a:lnTo>
                  <a:lnTo>
                    <a:pt x="2935" y="3283"/>
                  </a:lnTo>
                  <a:lnTo>
                    <a:pt x="3167" y="2935"/>
                  </a:lnTo>
                  <a:lnTo>
                    <a:pt x="3283" y="2704"/>
                  </a:lnTo>
                  <a:lnTo>
                    <a:pt x="3437" y="2395"/>
                  </a:lnTo>
                  <a:lnTo>
                    <a:pt x="3051" y="2279"/>
                  </a:lnTo>
                  <a:lnTo>
                    <a:pt x="2742" y="2163"/>
                  </a:lnTo>
                  <a:lnTo>
                    <a:pt x="2433" y="2009"/>
                  </a:lnTo>
                  <a:lnTo>
                    <a:pt x="2163" y="1816"/>
                  </a:lnTo>
                  <a:lnTo>
                    <a:pt x="1893" y="1622"/>
                  </a:lnTo>
                  <a:lnTo>
                    <a:pt x="1700" y="1429"/>
                  </a:lnTo>
                  <a:lnTo>
                    <a:pt x="1352" y="1005"/>
                  </a:lnTo>
                  <a:lnTo>
                    <a:pt x="1120" y="619"/>
                  </a:lnTo>
                  <a:lnTo>
                    <a:pt x="927" y="310"/>
                  </a:lnTo>
                  <a:lnTo>
                    <a:pt x="811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452924" y="2327799"/>
              <a:ext cx="793454" cy="899798"/>
            </a:xfrm>
            <a:custGeom>
              <a:avLst/>
              <a:gdLst/>
              <a:ahLst/>
              <a:cxnLst/>
              <a:rect l="l" t="t" r="r" b="b"/>
              <a:pathLst>
                <a:path w="12975" h="14714" extrusionOk="0">
                  <a:moveTo>
                    <a:pt x="12859" y="1"/>
                  </a:moveTo>
                  <a:lnTo>
                    <a:pt x="12859" y="78"/>
                  </a:lnTo>
                  <a:lnTo>
                    <a:pt x="12820" y="348"/>
                  </a:lnTo>
                  <a:lnTo>
                    <a:pt x="12782" y="812"/>
                  </a:lnTo>
                  <a:lnTo>
                    <a:pt x="12704" y="1391"/>
                  </a:lnTo>
                  <a:lnTo>
                    <a:pt x="12550" y="2009"/>
                  </a:lnTo>
                  <a:lnTo>
                    <a:pt x="12434" y="2318"/>
                  </a:lnTo>
                  <a:lnTo>
                    <a:pt x="12280" y="2665"/>
                  </a:lnTo>
                  <a:lnTo>
                    <a:pt x="12086" y="2974"/>
                  </a:lnTo>
                  <a:lnTo>
                    <a:pt x="11893" y="3245"/>
                  </a:lnTo>
                  <a:lnTo>
                    <a:pt x="11623" y="3515"/>
                  </a:lnTo>
                  <a:lnTo>
                    <a:pt x="11353" y="3785"/>
                  </a:lnTo>
                  <a:lnTo>
                    <a:pt x="11044" y="3978"/>
                  </a:lnTo>
                  <a:lnTo>
                    <a:pt x="10658" y="4133"/>
                  </a:lnTo>
                  <a:lnTo>
                    <a:pt x="10233" y="4249"/>
                  </a:lnTo>
                  <a:lnTo>
                    <a:pt x="9731" y="4326"/>
                  </a:lnTo>
                  <a:lnTo>
                    <a:pt x="9113" y="4364"/>
                  </a:lnTo>
                  <a:lnTo>
                    <a:pt x="8418" y="4403"/>
                  </a:lnTo>
                  <a:lnTo>
                    <a:pt x="7067" y="4364"/>
                  </a:lnTo>
                  <a:lnTo>
                    <a:pt x="5715" y="4249"/>
                  </a:lnTo>
                  <a:lnTo>
                    <a:pt x="4441" y="4133"/>
                  </a:lnTo>
                  <a:lnTo>
                    <a:pt x="3321" y="4017"/>
                  </a:lnTo>
                  <a:lnTo>
                    <a:pt x="3205" y="4017"/>
                  </a:lnTo>
                  <a:lnTo>
                    <a:pt x="2973" y="4055"/>
                  </a:lnTo>
                  <a:lnTo>
                    <a:pt x="2742" y="4094"/>
                  </a:lnTo>
                  <a:lnTo>
                    <a:pt x="2549" y="4210"/>
                  </a:lnTo>
                  <a:lnTo>
                    <a:pt x="2356" y="4326"/>
                  </a:lnTo>
                  <a:lnTo>
                    <a:pt x="2201" y="4480"/>
                  </a:lnTo>
                  <a:lnTo>
                    <a:pt x="2047" y="4673"/>
                  </a:lnTo>
                  <a:lnTo>
                    <a:pt x="1969" y="4866"/>
                  </a:lnTo>
                  <a:lnTo>
                    <a:pt x="1892" y="5098"/>
                  </a:lnTo>
                  <a:lnTo>
                    <a:pt x="0" y="14675"/>
                  </a:lnTo>
                  <a:lnTo>
                    <a:pt x="116" y="14713"/>
                  </a:lnTo>
                  <a:lnTo>
                    <a:pt x="2008" y="5137"/>
                  </a:lnTo>
                  <a:lnTo>
                    <a:pt x="2085" y="4905"/>
                  </a:lnTo>
                  <a:lnTo>
                    <a:pt x="2162" y="4712"/>
                  </a:lnTo>
                  <a:lnTo>
                    <a:pt x="2278" y="4557"/>
                  </a:lnTo>
                  <a:lnTo>
                    <a:pt x="2433" y="4403"/>
                  </a:lnTo>
                  <a:lnTo>
                    <a:pt x="2587" y="4287"/>
                  </a:lnTo>
                  <a:lnTo>
                    <a:pt x="2780" y="4210"/>
                  </a:lnTo>
                  <a:lnTo>
                    <a:pt x="2973" y="4171"/>
                  </a:lnTo>
                  <a:lnTo>
                    <a:pt x="3205" y="4133"/>
                  </a:lnTo>
                  <a:lnTo>
                    <a:pt x="3321" y="4171"/>
                  </a:lnTo>
                  <a:lnTo>
                    <a:pt x="4402" y="4287"/>
                  </a:lnTo>
                  <a:lnTo>
                    <a:pt x="5715" y="4403"/>
                  </a:lnTo>
                  <a:lnTo>
                    <a:pt x="7067" y="4480"/>
                  </a:lnTo>
                  <a:lnTo>
                    <a:pt x="8418" y="4519"/>
                  </a:lnTo>
                  <a:lnTo>
                    <a:pt x="9113" y="4480"/>
                  </a:lnTo>
                  <a:lnTo>
                    <a:pt x="9731" y="4442"/>
                  </a:lnTo>
                  <a:lnTo>
                    <a:pt x="10272" y="4364"/>
                  </a:lnTo>
                  <a:lnTo>
                    <a:pt x="10696" y="4249"/>
                  </a:lnTo>
                  <a:lnTo>
                    <a:pt x="11082" y="4094"/>
                  </a:lnTo>
                  <a:lnTo>
                    <a:pt x="11430" y="3862"/>
                  </a:lnTo>
                  <a:lnTo>
                    <a:pt x="11739" y="3631"/>
                  </a:lnTo>
                  <a:lnTo>
                    <a:pt x="11971" y="3322"/>
                  </a:lnTo>
                  <a:lnTo>
                    <a:pt x="12202" y="3013"/>
                  </a:lnTo>
                  <a:lnTo>
                    <a:pt x="12395" y="2704"/>
                  </a:lnTo>
                  <a:lnTo>
                    <a:pt x="12511" y="2356"/>
                  </a:lnTo>
                  <a:lnTo>
                    <a:pt x="12666" y="2047"/>
                  </a:lnTo>
                  <a:lnTo>
                    <a:pt x="12820" y="1391"/>
                  </a:lnTo>
                  <a:lnTo>
                    <a:pt x="12897" y="812"/>
                  </a:lnTo>
                  <a:lnTo>
                    <a:pt x="12975" y="348"/>
                  </a:lnTo>
                  <a:lnTo>
                    <a:pt x="12975" y="78"/>
                  </a:lnTo>
                  <a:lnTo>
                    <a:pt x="129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5618218" y="2601760"/>
              <a:ext cx="21281" cy="68552"/>
            </a:xfrm>
            <a:custGeom>
              <a:avLst/>
              <a:gdLst/>
              <a:ahLst/>
              <a:cxnLst/>
              <a:rect l="l" t="t" r="r" b="b"/>
              <a:pathLst>
                <a:path w="348" h="1121" extrusionOk="0">
                  <a:moveTo>
                    <a:pt x="193" y="0"/>
                  </a:moveTo>
                  <a:lnTo>
                    <a:pt x="0" y="1081"/>
                  </a:lnTo>
                  <a:lnTo>
                    <a:pt x="116" y="1120"/>
                  </a:lnTo>
                  <a:lnTo>
                    <a:pt x="348" y="39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311234" y="2575771"/>
              <a:ext cx="9479" cy="89772"/>
            </a:xfrm>
            <a:custGeom>
              <a:avLst/>
              <a:gdLst/>
              <a:ahLst/>
              <a:cxnLst/>
              <a:rect l="l" t="t" r="r" b="b"/>
              <a:pathLst>
                <a:path w="155" h="1468" extrusionOk="0">
                  <a:moveTo>
                    <a:pt x="39" y="1313"/>
                  </a:moveTo>
                  <a:lnTo>
                    <a:pt x="39" y="1313"/>
                  </a:lnTo>
                  <a:lnTo>
                    <a:pt x="0" y="1468"/>
                  </a:lnTo>
                  <a:lnTo>
                    <a:pt x="0" y="1468"/>
                  </a:lnTo>
                  <a:lnTo>
                    <a:pt x="0" y="1468"/>
                  </a:lnTo>
                  <a:lnTo>
                    <a:pt x="39" y="1313"/>
                  </a:lnTo>
                  <a:close/>
                  <a:moveTo>
                    <a:pt x="39" y="1313"/>
                  </a:moveTo>
                  <a:lnTo>
                    <a:pt x="39" y="1313"/>
                  </a:lnTo>
                  <a:lnTo>
                    <a:pt x="39" y="1313"/>
                  </a:lnTo>
                  <a:lnTo>
                    <a:pt x="39" y="1313"/>
                  </a:lnTo>
                  <a:lnTo>
                    <a:pt x="39" y="1313"/>
                  </a:lnTo>
                  <a:close/>
                  <a:moveTo>
                    <a:pt x="39" y="1313"/>
                  </a:moveTo>
                  <a:lnTo>
                    <a:pt x="39" y="1313"/>
                  </a:lnTo>
                  <a:lnTo>
                    <a:pt x="39" y="1313"/>
                  </a:lnTo>
                  <a:lnTo>
                    <a:pt x="39" y="1313"/>
                  </a:lnTo>
                  <a:lnTo>
                    <a:pt x="39" y="1313"/>
                  </a:lnTo>
                  <a:close/>
                  <a:moveTo>
                    <a:pt x="39" y="1275"/>
                  </a:moveTo>
                  <a:lnTo>
                    <a:pt x="39" y="1275"/>
                  </a:lnTo>
                  <a:lnTo>
                    <a:pt x="39" y="1275"/>
                  </a:lnTo>
                  <a:lnTo>
                    <a:pt x="39" y="1275"/>
                  </a:lnTo>
                  <a:lnTo>
                    <a:pt x="39" y="1275"/>
                  </a:lnTo>
                  <a:close/>
                  <a:moveTo>
                    <a:pt x="155" y="0"/>
                  </a:moveTo>
                  <a:lnTo>
                    <a:pt x="155" y="0"/>
                  </a:lnTo>
                  <a:lnTo>
                    <a:pt x="155" y="0"/>
                  </a:lnTo>
                  <a:close/>
                  <a:moveTo>
                    <a:pt x="155" y="0"/>
                  </a:moveTo>
                  <a:lnTo>
                    <a:pt x="155" y="0"/>
                  </a:lnTo>
                  <a:lnTo>
                    <a:pt x="155" y="0"/>
                  </a:lnTo>
                  <a:close/>
                  <a:moveTo>
                    <a:pt x="155" y="0"/>
                  </a:moveTo>
                  <a:lnTo>
                    <a:pt x="155" y="0"/>
                  </a:lnTo>
                  <a:lnTo>
                    <a:pt x="155" y="0"/>
                  </a:lnTo>
                  <a:close/>
                  <a:moveTo>
                    <a:pt x="155" y="0"/>
                  </a:moveTo>
                  <a:lnTo>
                    <a:pt x="155" y="0"/>
                  </a:lnTo>
                  <a:lnTo>
                    <a:pt x="155" y="0"/>
                  </a:lnTo>
                  <a:close/>
                  <a:moveTo>
                    <a:pt x="155" y="0"/>
                  </a:move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close/>
                  <a:moveTo>
                    <a:pt x="155" y="0"/>
                  </a:move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close/>
                  <a:moveTo>
                    <a:pt x="155" y="0"/>
                  </a:moveTo>
                  <a:lnTo>
                    <a:pt x="155" y="0"/>
                  </a:lnTo>
                  <a:lnTo>
                    <a:pt x="155" y="0"/>
                  </a:lnTo>
                  <a:close/>
                  <a:moveTo>
                    <a:pt x="155" y="0"/>
                  </a:moveTo>
                  <a:lnTo>
                    <a:pt x="155" y="0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rgbClr val="E2C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311234" y="2656063"/>
              <a:ext cx="2385" cy="9479"/>
            </a:xfrm>
            <a:custGeom>
              <a:avLst/>
              <a:gdLst/>
              <a:ahLst/>
              <a:cxnLst/>
              <a:rect l="l" t="t" r="r" b="b"/>
              <a:pathLst>
                <a:path w="39" h="155" fill="none" extrusionOk="0">
                  <a:moveTo>
                    <a:pt x="39" y="0"/>
                  </a:moveTo>
                  <a:lnTo>
                    <a:pt x="39" y="0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5313558" y="2656063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313558" y="2656063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313558" y="2653678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320651" y="2575771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5320651" y="2575771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5320651" y="2575771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320651" y="2575771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320651" y="2575771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320651" y="2575771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5320651" y="2575771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320651" y="2575771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311234" y="2448269"/>
              <a:ext cx="160586" cy="217275"/>
            </a:xfrm>
            <a:custGeom>
              <a:avLst/>
              <a:gdLst/>
              <a:ahLst/>
              <a:cxnLst/>
              <a:rect l="l" t="t" r="r" b="b"/>
              <a:pathLst>
                <a:path w="2626" h="3553" extrusionOk="0">
                  <a:moveTo>
                    <a:pt x="2317" y="0"/>
                  </a:moveTo>
                  <a:lnTo>
                    <a:pt x="1969" y="155"/>
                  </a:lnTo>
                  <a:lnTo>
                    <a:pt x="1622" y="348"/>
                  </a:lnTo>
                  <a:lnTo>
                    <a:pt x="1081" y="695"/>
                  </a:lnTo>
                  <a:lnTo>
                    <a:pt x="695" y="1043"/>
                  </a:lnTo>
                  <a:lnTo>
                    <a:pt x="463" y="1390"/>
                  </a:lnTo>
                  <a:lnTo>
                    <a:pt x="270" y="1661"/>
                  </a:lnTo>
                  <a:lnTo>
                    <a:pt x="193" y="1892"/>
                  </a:lnTo>
                  <a:lnTo>
                    <a:pt x="155" y="2085"/>
                  </a:lnTo>
                  <a:lnTo>
                    <a:pt x="39" y="3360"/>
                  </a:lnTo>
                  <a:lnTo>
                    <a:pt x="39" y="3398"/>
                  </a:lnTo>
                  <a:lnTo>
                    <a:pt x="0" y="3553"/>
                  </a:lnTo>
                  <a:lnTo>
                    <a:pt x="193" y="3553"/>
                  </a:lnTo>
                  <a:lnTo>
                    <a:pt x="425" y="3514"/>
                  </a:lnTo>
                  <a:lnTo>
                    <a:pt x="657" y="3476"/>
                  </a:lnTo>
                  <a:lnTo>
                    <a:pt x="888" y="3437"/>
                  </a:lnTo>
                  <a:lnTo>
                    <a:pt x="1120" y="3360"/>
                  </a:lnTo>
                  <a:lnTo>
                    <a:pt x="1545" y="3128"/>
                  </a:lnTo>
                  <a:lnTo>
                    <a:pt x="1892" y="2819"/>
                  </a:lnTo>
                  <a:lnTo>
                    <a:pt x="2201" y="2472"/>
                  </a:lnTo>
                  <a:lnTo>
                    <a:pt x="2433" y="2047"/>
                  </a:lnTo>
                  <a:lnTo>
                    <a:pt x="2510" y="1854"/>
                  </a:lnTo>
                  <a:lnTo>
                    <a:pt x="2549" y="1583"/>
                  </a:lnTo>
                  <a:lnTo>
                    <a:pt x="2587" y="1352"/>
                  </a:lnTo>
                  <a:lnTo>
                    <a:pt x="2626" y="1120"/>
                  </a:lnTo>
                  <a:lnTo>
                    <a:pt x="2587" y="811"/>
                  </a:lnTo>
                  <a:lnTo>
                    <a:pt x="2549" y="541"/>
                  </a:lnTo>
                  <a:lnTo>
                    <a:pt x="2433" y="232"/>
                  </a:lnTo>
                  <a:lnTo>
                    <a:pt x="231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5311234" y="2448269"/>
              <a:ext cx="160586" cy="217275"/>
            </a:xfrm>
            <a:custGeom>
              <a:avLst/>
              <a:gdLst/>
              <a:ahLst/>
              <a:cxnLst/>
              <a:rect l="l" t="t" r="r" b="b"/>
              <a:pathLst>
                <a:path w="2626" h="3553" fill="none" extrusionOk="0">
                  <a:moveTo>
                    <a:pt x="2317" y="0"/>
                  </a:moveTo>
                  <a:lnTo>
                    <a:pt x="2317" y="0"/>
                  </a:lnTo>
                  <a:lnTo>
                    <a:pt x="1969" y="155"/>
                  </a:lnTo>
                  <a:lnTo>
                    <a:pt x="1622" y="348"/>
                  </a:lnTo>
                  <a:lnTo>
                    <a:pt x="1081" y="695"/>
                  </a:lnTo>
                  <a:lnTo>
                    <a:pt x="695" y="1043"/>
                  </a:lnTo>
                  <a:lnTo>
                    <a:pt x="463" y="1390"/>
                  </a:lnTo>
                  <a:lnTo>
                    <a:pt x="270" y="1661"/>
                  </a:lnTo>
                  <a:lnTo>
                    <a:pt x="193" y="1892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155" y="2085"/>
                  </a:lnTo>
                  <a:lnTo>
                    <a:pt x="39" y="3360"/>
                  </a:lnTo>
                  <a:lnTo>
                    <a:pt x="39" y="3360"/>
                  </a:lnTo>
                  <a:lnTo>
                    <a:pt x="39" y="3360"/>
                  </a:lnTo>
                  <a:lnTo>
                    <a:pt x="39" y="3360"/>
                  </a:lnTo>
                  <a:lnTo>
                    <a:pt x="39" y="3398"/>
                  </a:lnTo>
                  <a:lnTo>
                    <a:pt x="39" y="3398"/>
                  </a:lnTo>
                  <a:lnTo>
                    <a:pt x="39" y="3398"/>
                  </a:lnTo>
                  <a:lnTo>
                    <a:pt x="39" y="3398"/>
                  </a:lnTo>
                  <a:lnTo>
                    <a:pt x="39" y="3398"/>
                  </a:lnTo>
                  <a:lnTo>
                    <a:pt x="39" y="3398"/>
                  </a:lnTo>
                  <a:lnTo>
                    <a:pt x="39" y="3398"/>
                  </a:lnTo>
                  <a:lnTo>
                    <a:pt x="39" y="3398"/>
                  </a:lnTo>
                  <a:lnTo>
                    <a:pt x="39" y="3398"/>
                  </a:lnTo>
                  <a:lnTo>
                    <a:pt x="39" y="3398"/>
                  </a:lnTo>
                  <a:lnTo>
                    <a:pt x="0" y="3553"/>
                  </a:lnTo>
                  <a:lnTo>
                    <a:pt x="0" y="3553"/>
                  </a:lnTo>
                  <a:lnTo>
                    <a:pt x="193" y="3553"/>
                  </a:lnTo>
                  <a:lnTo>
                    <a:pt x="193" y="3553"/>
                  </a:lnTo>
                  <a:lnTo>
                    <a:pt x="425" y="3514"/>
                  </a:lnTo>
                  <a:lnTo>
                    <a:pt x="657" y="3476"/>
                  </a:lnTo>
                  <a:lnTo>
                    <a:pt x="888" y="3437"/>
                  </a:lnTo>
                  <a:lnTo>
                    <a:pt x="1120" y="3360"/>
                  </a:lnTo>
                  <a:lnTo>
                    <a:pt x="1545" y="3128"/>
                  </a:lnTo>
                  <a:lnTo>
                    <a:pt x="1892" y="2819"/>
                  </a:lnTo>
                  <a:lnTo>
                    <a:pt x="2201" y="2472"/>
                  </a:lnTo>
                  <a:lnTo>
                    <a:pt x="2433" y="2047"/>
                  </a:lnTo>
                  <a:lnTo>
                    <a:pt x="2510" y="1854"/>
                  </a:lnTo>
                  <a:lnTo>
                    <a:pt x="2549" y="1583"/>
                  </a:lnTo>
                  <a:lnTo>
                    <a:pt x="2587" y="1352"/>
                  </a:lnTo>
                  <a:lnTo>
                    <a:pt x="2626" y="1120"/>
                  </a:lnTo>
                  <a:lnTo>
                    <a:pt x="2626" y="1120"/>
                  </a:lnTo>
                  <a:lnTo>
                    <a:pt x="2587" y="811"/>
                  </a:lnTo>
                  <a:lnTo>
                    <a:pt x="2549" y="541"/>
                  </a:lnTo>
                  <a:lnTo>
                    <a:pt x="2433" y="232"/>
                  </a:lnTo>
                  <a:lnTo>
                    <a:pt x="23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5263963" y="3199154"/>
              <a:ext cx="259837" cy="23666"/>
            </a:xfrm>
            <a:custGeom>
              <a:avLst/>
              <a:gdLst/>
              <a:ahLst/>
              <a:cxnLst/>
              <a:rect l="l" t="t" r="r" b="b"/>
              <a:pathLst>
                <a:path w="4249" h="387" extrusionOk="0">
                  <a:moveTo>
                    <a:pt x="4248" y="310"/>
                  </a:moveTo>
                  <a:lnTo>
                    <a:pt x="4248" y="310"/>
                  </a:lnTo>
                  <a:lnTo>
                    <a:pt x="3592" y="387"/>
                  </a:lnTo>
                  <a:lnTo>
                    <a:pt x="3592" y="387"/>
                  </a:lnTo>
                  <a:lnTo>
                    <a:pt x="3592" y="387"/>
                  </a:lnTo>
                  <a:lnTo>
                    <a:pt x="4248" y="310"/>
                  </a:lnTo>
                  <a:close/>
                  <a:moveTo>
                    <a:pt x="39" y="39"/>
                  </a:moveTo>
                  <a:lnTo>
                    <a:pt x="39" y="39"/>
                  </a:lnTo>
                  <a:lnTo>
                    <a:pt x="39" y="39"/>
                  </a:lnTo>
                  <a:lnTo>
                    <a:pt x="39" y="39"/>
                  </a:lnTo>
                  <a:lnTo>
                    <a:pt x="39" y="39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39" y="1"/>
                  </a:lnTo>
                  <a:lnTo>
                    <a:pt x="3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C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483561" y="3218050"/>
              <a:ext cx="40238" cy="4770"/>
            </a:xfrm>
            <a:custGeom>
              <a:avLst/>
              <a:gdLst/>
              <a:ahLst/>
              <a:cxnLst/>
              <a:rect l="l" t="t" r="r" b="b"/>
              <a:pathLst>
                <a:path w="658" h="78" fill="none" extrusionOk="0">
                  <a:moveTo>
                    <a:pt x="657" y="1"/>
                  </a:moveTo>
                  <a:lnTo>
                    <a:pt x="657" y="1"/>
                  </a:lnTo>
                  <a:lnTo>
                    <a:pt x="1" y="78"/>
                  </a:lnTo>
                  <a:lnTo>
                    <a:pt x="1" y="78"/>
                  </a:lnTo>
                  <a:lnTo>
                    <a:pt x="1" y="78"/>
                  </a:lnTo>
                  <a:lnTo>
                    <a:pt x="6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5266348" y="3201539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63963" y="3199154"/>
              <a:ext cx="2446" cy="61"/>
            </a:xfrm>
            <a:custGeom>
              <a:avLst/>
              <a:gdLst/>
              <a:ahLst/>
              <a:cxnLst/>
              <a:rect l="l" t="t" r="r" b="b"/>
              <a:pathLst>
                <a:path w="40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9" y="1"/>
                  </a:lnTo>
                  <a:lnTo>
                    <a:pt x="39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422225" y="3222759"/>
              <a:ext cx="61397" cy="2446"/>
            </a:xfrm>
            <a:custGeom>
              <a:avLst/>
              <a:gdLst/>
              <a:ahLst/>
              <a:cxnLst/>
              <a:rect l="l" t="t" r="r" b="b"/>
              <a:pathLst>
                <a:path w="1004" h="40" extrusionOk="0">
                  <a:moveTo>
                    <a:pt x="0" y="40"/>
                  </a:move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close/>
                  <a:moveTo>
                    <a:pt x="541" y="40"/>
                  </a:moveTo>
                  <a:lnTo>
                    <a:pt x="541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541" y="40"/>
                  </a:lnTo>
                  <a:lnTo>
                    <a:pt x="541" y="40"/>
                  </a:lnTo>
                  <a:close/>
                  <a:moveTo>
                    <a:pt x="1004" y="1"/>
                  </a:moveTo>
                  <a:lnTo>
                    <a:pt x="1004" y="1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1004" y="1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5C5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422225" y="3225144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422225" y="3225144"/>
              <a:ext cx="33084" cy="61"/>
            </a:xfrm>
            <a:custGeom>
              <a:avLst/>
              <a:gdLst/>
              <a:ahLst/>
              <a:cxnLst/>
              <a:rect l="l" t="t" r="r" b="b"/>
              <a:pathLst>
                <a:path w="541" h="1" fill="none" extrusionOk="0">
                  <a:moveTo>
                    <a:pt x="541" y="1"/>
                  </a:moveTo>
                  <a:lnTo>
                    <a:pt x="54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41" y="1"/>
                  </a:lnTo>
                  <a:lnTo>
                    <a:pt x="5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462341" y="3222759"/>
              <a:ext cx="21281" cy="2446"/>
            </a:xfrm>
            <a:custGeom>
              <a:avLst/>
              <a:gdLst/>
              <a:ahLst/>
              <a:cxnLst/>
              <a:rect l="l" t="t" r="r" b="b"/>
              <a:pathLst>
                <a:path w="348" h="40" fill="none" extrusionOk="0">
                  <a:moveTo>
                    <a:pt x="348" y="1"/>
                  </a:moveTo>
                  <a:lnTo>
                    <a:pt x="348" y="1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8" y="1"/>
                  </a:lnTo>
                  <a:lnTo>
                    <a:pt x="34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5261639" y="3107060"/>
              <a:ext cx="276348" cy="118147"/>
            </a:xfrm>
            <a:custGeom>
              <a:avLst/>
              <a:gdLst/>
              <a:ahLst/>
              <a:cxnLst/>
              <a:rect l="l" t="t" r="r" b="b"/>
              <a:pathLst>
                <a:path w="4519" h="1932" extrusionOk="0">
                  <a:moveTo>
                    <a:pt x="155" y="1"/>
                  </a:moveTo>
                  <a:lnTo>
                    <a:pt x="0" y="1507"/>
                  </a:lnTo>
                  <a:lnTo>
                    <a:pt x="77" y="1507"/>
                  </a:lnTo>
                  <a:lnTo>
                    <a:pt x="77" y="1545"/>
                  </a:lnTo>
                  <a:lnTo>
                    <a:pt x="386" y="1661"/>
                  </a:lnTo>
                  <a:lnTo>
                    <a:pt x="695" y="1738"/>
                  </a:lnTo>
                  <a:lnTo>
                    <a:pt x="1352" y="1854"/>
                  </a:lnTo>
                  <a:lnTo>
                    <a:pt x="2008" y="1932"/>
                  </a:lnTo>
                  <a:lnTo>
                    <a:pt x="3128" y="1932"/>
                  </a:lnTo>
                  <a:lnTo>
                    <a:pt x="3437" y="464"/>
                  </a:lnTo>
                  <a:lnTo>
                    <a:pt x="2472" y="426"/>
                  </a:lnTo>
                  <a:lnTo>
                    <a:pt x="1583" y="310"/>
                  </a:lnTo>
                  <a:lnTo>
                    <a:pt x="811" y="155"/>
                  </a:lnTo>
                  <a:lnTo>
                    <a:pt x="155" y="1"/>
                  </a:lnTo>
                  <a:close/>
                  <a:moveTo>
                    <a:pt x="3553" y="464"/>
                  </a:moveTo>
                  <a:lnTo>
                    <a:pt x="3282" y="1932"/>
                  </a:lnTo>
                  <a:lnTo>
                    <a:pt x="3630" y="1893"/>
                  </a:lnTo>
                  <a:lnTo>
                    <a:pt x="4286" y="1816"/>
                  </a:lnTo>
                  <a:lnTo>
                    <a:pt x="4518" y="464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462341" y="3135434"/>
              <a:ext cx="75646" cy="89772"/>
            </a:xfrm>
            <a:custGeom>
              <a:avLst/>
              <a:gdLst/>
              <a:ahLst/>
              <a:cxnLst/>
              <a:rect l="l" t="t" r="r" b="b"/>
              <a:pathLst>
                <a:path w="1237" h="1468" fill="none" extrusionOk="0">
                  <a:moveTo>
                    <a:pt x="1236" y="0"/>
                  </a:moveTo>
                  <a:lnTo>
                    <a:pt x="1236" y="0"/>
                  </a:lnTo>
                  <a:lnTo>
                    <a:pt x="618" y="0"/>
                  </a:lnTo>
                  <a:lnTo>
                    <a:pt x="618" y="0"/>
                  </a:lnTo>
                  <a:lnTo>
                    <a:pt x="271" y="0"/>
                  </a:lnTo>
                  <a:lnTo>
                    <a:pt x="0" y="1468"/>
                  </a:lnTo>
                  <a:lnTo>
                    <a:pt x="0" y="1468"/>
                  </a:lnTo>
                  <a:lnTo>
                    <a:pt x="348" y="1429"/>
                  </a:lnTo>
                  <a:lnTo>
                    <a:pt x="348" y="1429"/>
                  </a:lnTo>
                  <a:lnTo>
                    <a:pt x="1004" y="1352"/>
                  </a:lnTo>
                  <a:lnTo>
                    <a:pt x="1004" y="1352"/>
                  </a:lnTo>
                  <a:lnTo>
                    <a:pt x="1004" y="1352"/>
                  </a:lnTo>
                  <a:lnTo>
                    <a:pt x="12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261639" y="3107060"/>
              <a:ext cx="210181" cy="118147"/>
            </a:xfrm>
            <a:custGeom>
              <a:avLst/>
              <a:gdLst/>
              <a:ahLst/>
              <a:cxnLst/>
              <a:rect l="l" t="t" r="r" b="b"/>
              <a:pathLst>
                <a:path w="3437" h="1932" fill="none" extrusionOk="0">
                  <a:moveTo>
                    <a:pt x="155" y="1"/>
                  </a:moveTo>
                  <a:lnTo>
                    <a:pt x="155" y="1"/>
                  </a:lnTo>
                  <a:lnTo>
                    <a:pt x="0" y="1507"/>
                  </a:lnTo>
                  <a:lnTo>
                    <a:pt x="0" y="1507"/>
                  </a:lnTo>
                  <a:lnTo>
                    <a:pt x="0" y="1507"/>
                  </a:lnTo>
                  <a:lnTo>
                    <a:pt x="39" y="1507"/>
                  </a:lnTo>
                  <a:lnTo>
                    <a:pt x="39" y="1507"/>
                  </a:lnTo>
                  <a:lnTo>
                    <a:pt x="77" y="1507"/>
                  </a:lnTo>
                  <a:lnTo>
                    <a:pt x="77" y="1507"/>
                  </a:lnTo>
                  <a:lnTo>
                    <a:pt x="77" y="1545"/>
                  </a:lnTo>
                  <a:lnTo>
                    <a:pt x="77" y="1545"/>
                  </a:lnTo>
                  <a:lnTo>
                    <a:pt x="77" y="1545"/>
                  </a:lnTo>
                  <a:lnTo>
                    <a:pt x="77" y="1545"/>
                  </a:lnTo>
                  <a:lnTo>
                    <a:pt x="386" y="1661"/>
                  </a:lnTo>
                  <a:lnTo>
                    <a:pt x="695" y="1738"/>
                  </a:lnTo>
                  <a:lnTo>
                    <a:pt x="1352" y="1854"/>
                  </a:lnTo>
                  <a:lnTo>
                    <a:pt x="2008" y="1932"/>
                  </a:lnTo>
                  <a:lnTo>
                    <a:pt x="2626" y="1932"/>
                  </a:lnTo>
                  <a:lnTo>
                    <a:pt x="2626" y="1932"/>
                  </a:lnTo>
                  <a:lnTo>
                    <a:pt x="2626" y="1932"/>
                  </a:lnTo>
                  <a:lnTo>
                    <a:pt x="2626" y="1932"/>
                  </a:lnTo>
                  <a:lnTo>
                    <a:pt x="2626" y="1932"/>
                  </a:lnTo>
                  <a:lnTo>
                    <a:pt x="2626" y="1932"/>
                  </a:lnTo>
                  <a:lnTo>
                    <a:pt x="3167" y="1932"/>
                  </a:lnTo>
                  <a:lnTo>
                    <a:pt x="3128" y="1932"/>
                  </a:lnTo>
                  <a:lnTo>
                    <a:pt x="3437" y="464"/>
                  </a:lnTo>
                  <a:lnTo>
                    <a:pt x="3437" y="464"/>
                  </a:lnTo>
                  <a:lnTo>
                    <a:pt x="2472" y="426"/>
                  </a:lnTo>
                  <a:lnTo>
                    <a:pt x="1583" y="310"/>
                  </a:lnTo>
                  <a:lnTo>
                    <a:pt x="811" y="155"/>
                  </a:lnTo>
                  <a:lnTo>
                    <a:pt x="15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452924" y="3135434"/>
              <a:ext cx="25990" cy="89772"/>
            </a:xfrm>
            <a:custGeom>
              <a:avLst/>
              <a:gdLst/>
              <a:ahLst/>
              <a:cxnLst/>
              <a:rect l="l" t="t" r="r" b="b"/>
              <a:pathLst>
                <a:path w="425" h="1468" extrusionOk="0">
                  <a:moveTo>
                    <a:pt x="309" y="0"/>
                  </a:moveTo>
                  <a:lnTo>
                    <a:pt x="0" y="1468"/>
                  </a:lnTo>
                  <a:lnTo>
                    <a:pt x="154" y="146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6095206" y="2070411"/>
              <a:ext cx="224369" cy="248035"/>
            </a:xfrm>
            <a:custGeom>
              <a:avLst/>
              <a:gdLst/>
              <a:ahLst/>
              <a:cxnLst/>
              <a:rect l="l" t="t" r="r" b="b"/>
              <a:pathLst>
                <a:path w="3669" h="4056" extrusionOk="0">
                  <a:moveTo>
                    <a:pt x="2819" y="1"/>
                  </a:moveTo>
                  <a:lnTo>
                    <a:pt x="1931" y="464"/>
                  </a:lnTo>
                  <a:lnTo>
                    <a:pt x="1275" y="812"/>
                  </a:lnTo>
                  <a:lnTo>
                    <a:pt x="1004" y="966"/>
                  </a:lnTo>
                  <a:lnTo>
                    <a:pt x="850" y="1043"/>
                  </a:lnTo>
                  <a:lnTo>
                    <a:pt x="657" y="1391"/>
                  </a:lnTo>
                  <a:lnTo>
                    <a:pt x="425" y="1893"/>
                  </a:lnTo>
                  <a:lnTo>
                    <a:pt x="193" y="2434"/>
                  </a:lnTo>
                  <a:lnTo>
                    <a:pt x="39" y="2897"/>
                  </a:lnTo>
                  <a:lnTo>
                    <a:pt x="0" y="3051"/>
                  </a:lnTo>
                  <a:lnTo>
                    <a:pt x="0" y="3129"/>
                  </a:lnTo>
                  <a:lnTo>
                    <a:pt x="77" y="3167"/>
                  </a:lnTo>
                  <a:lnTo>
                    <a:pt x="155" y="3167"/>
                  </a:lnTo>
                  <a:lnTo>
                    <a:pt x="348" y="3051"/>
                  </a:lnTo>
                  <a:lnTo>
                    <a:pt x="502" y="2897"/>
                  </a:lnTo>
                  <a:lnTo>
                    <a:pt x="618" y="3360"/>
                  </a:lnTo>
                  <a:lnTo>
                    <a:pt x="734" y="3631"/>
                  </a:lnTo>
                  <a:lnTo>
                    <a:pt x="811" y="3708"/>
                  </a:lnTo>
                  <a:lnTo>
                    <a:pt x="888" y="3747"/>
                  </a:lnTo>
                  <a:lnTo>
                    <a:pt x="1043" y="3824"/>
                  </a:lnTo>
                  <a:lnTo>
                    <a:pt x="1120" y="3824"/>
                  </a:lnTo>
                  <a:lnTo>
                    <a:pt x="1159" y="3785"/>
                  </a:lnTo>
                  <a:lnTo>
                    <a:pt x="1236" y="3708"/>
                  </a:lnTo>
                  <a:lnTo>
                    <a:pt x="1275" y="3553"/>
                  </a:lnTo>
                  <a:lnTo>
                    <a:pt x="1313" y="3631"/>
                  </a:lnTo>
                  <a:lnTo>
                    <a:pt x="1390" y="3824"/>
                  </a:lnTo>
                  <a:lnTo>
                    <a:pt x="1429" y="3901"/>
                  </a:lnTo>
                  <a:lnTo>
                    <a:pt x="1506" y="3978"/>
                  </a:lnTo>
                  <a:lnTo>
                    <a:pt x="1622" y="4055"/>
                  </a:lnTo>
                  <a:lnTo>
                    <a:pt x="1854" y="4055"/>
                  </a:lnTo>
                  <a:lnTo>
                    <a:pt x="1931" y="4017"/>
                  </a:lnTo>
                  <a:lnTo>
                    <a:pt x="1970" y="3940"/>
                  </a:lnTo>
                  <a:lnTo>
                    <a:pt x="2008" y="3862"/>
                  </a:lnTo>
                  <a:lnTo>
                    <a:pt x="2008" y="3708"/>
                  </a:lnTo>
                  <a:lnTo>
                    <a:pt x="2008" y="3669"/>
                  </a:lnTo>
                  <a:lnTo>
                    <a:pt x="2124" y="3553"/>
                  </a:lnTo>
                  <a:lnTo>
                    <a:pt x="2240" y="3438"/>
                  </a:lnTo>
                  <a:lnTo>
                    <a:pt x="2317" y="3283"/>
                  </a:lnTo>
                  <a:lnTo>
                    <a:pt x="2472" y="2704"/>
                  </a:lnTo>
                  <a:lnTo>
                    <a:pt x="2510" y="2356"/>
                  </a:lnTo>
                  <a:lnTo>
                    <a:pt x="2665" y="2356"/>
                  </a:lnTo>
                  <a:lnTo>
                    <a:pt x="3012" y="2279"/>
                  </a:lnTo>
                  <a:lnTo>
                    <a:pt x="3398" y="2125"/>
                  </a:lnTo>
                  <a:lnTo>
                    <a:pt x="3553" y="2047"/>
                  </a:lnTo>
                  <a:lnTo>
                    <a:pt x="3669" y="1932"/>
                  </a:lnTo>
                  <a:lnTo>
                    <a:pt x="3669" y="1545"/>
                  </a:lnTo>
                  <a:lnTo>
                    <a:pt x="3630" y="1159"/>
                  </a:lnTo>
                  <a:lnTo>
                    <a:pt x="3553" y="850"/>
                  </a:lnTo>
                  <a:lnTo>
                    <a:pt x="3437" y="580"/>
                  </a:lnTo>
                  <a:lnTo>
                    <a:pt x="3321" y="348"/>
                  </a:lnTo>
                  <a:lnTo>
                    <a:pt x="3167" y="194"/>
                  </a:lnTo>
                  <a:lnTo>
                    <a:pt x="3012" y="78"/>
                  </a:lnTo>
                  <a:lnTo>
                    <a:pt x="2819" y="1"/>
                  </a:lnTo>
                  <a:close/>
                </a:path>
              </a:pathLst>
            </a:custGeom>
            <a:solidFill>
              <a:srgbClr val="FF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6213230" y="2245183"/>
              <a:ext cx="7155" cy="49656"/>
            </a:xfrm>
            <a:custGeom>
              <a:avLst/>
              <a:gdLst/>
              <a:ahLst/>
              <a:cxnLst/>
              <a:rect l="l" t="t" r="r" b="b"/>
              <a:pathLst>
                <a:path w="117" h="812" extrusionOk="0">
                  <a:moveTo>
                    <a:pt x="40" y="0"/>
                  </a:moveTo>
                  <a:lnTo>
                    <a:pt x="1" y="387"/>
                  </a:lnTo>
                  <a:lnTo>
                    <a:pt x="40" y="657"/>
                  </a:lnTo>
                  <a:lnTo>
                    <a:pt x="40" y="811"/>
                  </a:lnTo>
                  <a:lnTo>
                    <a:pt x="117" y="773"/>
                  </a:lnTo>
                  <a:lnTo>
                    <a:pt x="78" y="657"/>
                  </a:lnTo>
                  <a:lnTo>
                    <a:pt x="78" y="387"/>
                  </a:lnTo>
                  <a:lnTo>
                    <a:pt x="117" y="39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6166021" y="2221578"/>
              <a:ext cx="9540" cy="66167"/>
            </a:xfrm>
            <a:custGeom>
              <a:avLst/>
              <a:gdLst/>
              <a:ahLst/>
              <a:cxnLst/>
              <a:rect l="l" t="t" r="r" b="b"/>
              <a:pathLst>
                <a:path w="156" h="1082" extrusionOk="0">
                  <a:moveTo>
                    <a:pt x="78" y="0"/>
                  </a:moveTo>
                  <a:lnTo>
                    <a:pt x="39" y="193"/>
                  </a:lnTo>
                  <a:lnTo>
                    <a:pt x="1" y="425"/>
                  </a:lnTo>
                  <a:lnTo>
                    <a:pt x="39" y="850"/>
                  </a:lnTo>
                  <a:lnTo>
                    <a:pt x="78" y="1081"/>
                  </a:lnTo>
                  <a:lnTo>
                    <a:pt x="155" y="1081"/>
                  </a:lnTo>
                  <a:lnTo>
                    <a:pt x="117" y="850"/>
                  </a:lnTo>
                  <a:lnTo>
                    <a:pt x="78" y="425"/>
                  </a:lnTo>
                  <a:lnTo>
                    <a:pt x="78" y="193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6123520" y="2193204"/>
              <a:ext cx="16572" cy="54365"/>
            </a:xfrm>
            <a:custGeom>
              <a:avLst/>
              <a:gdLst/>
              <a:ahLst/>
              <a:cxnLst/>
              <a:rect l="l" t="t" r="r" b="b"/>
              <a:pathLst>
                <a:path w="271" h="889" extrusionOk="0">
                  <a:moveTo>
                    <a:pt x="232" y="1"/>
                  </a:moveTo>
                  <a:lnTo>
                    <a:pt x="116" y="233"/>
                  </a:lnTo>
                  <a:lnTo>
                    <a:pt x="39" y="464"/>
                  </a:lnTo>
                  <a:lnTo>
                    <a:pt x="1" y="619"/>
                  </a:lnTo>
                  <a:lnTo>
                    <a:pt x="1" y="773"/>
                  </a:lnTo>
                  <a:lnTo>
                    <a:pt x="1" y="889"/>
                  </a:lnTo>
                  <a:lnTo>
                    <a:pt x="78" y="889"/>
                  </a:lnTo>
                  <a:lnTo>
                    <a:pt x="78" y="850"/>
                  </a:lnTo>
                  <a:lnTo>
                    <a:pt x="78" y="773"/>
                  </a:lnTo>
                  <a:lnTo>
                    <a:pt x="116" y="464"/>
                  </a:lnTo>
                  <a:lnTo>
                    <a:pt x="155" y="271"/>
                  </a:lnTo>
                  <a:lnTo>
                    <a:pt x="271" y="39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183670" y="3274738"/>
              <a:ext cx="295244" cy="122855"/>
            </a:xfrm>
            <a:custGeom>
              <a:avLst/>
              <a:gdLst/>
              <a:ahLst/>
              <a:cxnLst/>
              <a:rect l="l" t="t" r="r" b="b"/>
              <a:pathLst>
                <a:path w="4828" h="2009" extrusionOk="0">
                  <a:moveTo>
                    <a:pt x="2241" y="0"/>
                  </a:moveTo>
                  <a:lnTo>
                    <a:pt x="1893" y="39"/>
                  </a:lnTo>
                  <a:lnTo>
                    <a:pt x="1584" y="116"/>
                  </a:lnTo>
                  <a:lnTo>
                    <a:pt x="1314" y="193"/>
                  </a:lnTo>
                  <a:lnTo>
                    <a:pt x="1044" y="309"/>
                  </a:lnTo>
                  <a:lnTo>
                    <a:pt x="850" y="464"/>
                  </a:lnTo>
                  <a:lnTo>
                    <a:pt x="657" y="657"/>
                  </a:lnTo>
                  <a:lnTo>
                    <a:pt x="503" y="811"/>
                  </a:lnTo>
                  <a:lnTo>
                    <a:pt x="387" y="1004"/>
                  </a:lnTo>
                  <a:lnTo>
                    <a:pt x="194" y="1391"/>
                  </a:lnTo>
                  <a:lnTo>
                    <a:pt x="78" y="1699"/>
                  </a:lnTo>
                  <a:lnTo>
                    <a:pt x="1" y="2008"/>
                  </a:lnTo>
                  <a:lnTo>
                    <a:pt x="4712" y="2008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183670" y="3277123"/>
              <a:ext cx="172450" cy="12047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777" y="0"/>
                  </a:moveTo>
                  <a:lnTo>
                    <a:pt x="1507" y="77"/>
                  </a:lnTo>
                  <a:lnTo>
                    <a:pt x="1275" y="193"/>
                  </a:lnTo>
                  <a:lnTo>
                    <a:pt x="1044" y="309"/>
                  </a:lnTo>
                  <a:lnTo>
                    <a:pt x="850" y="425"/>
                  </a:lnTo>
                  <a:lnTo>
                    <a:pt x="696" y="579"/>
                  </a:lnTo>
                  <a:lnTo>
                    <a:pt x="542" y="772"/>
                  </a:lnTo>
                  <a:lnTo>
                    <a:pt x="310" y="1120"/>
                  </a:lnTo>
                  <a:lnTo>
                    <a:pt x="155" y="1429"/>
                  </a:lnTo>
                  <a:lnTo>
                    <a:pt x="78" y="1699"/>
                  </a:lnTo>
                  <a:lnTo>
                    <a:pt x="1" y="1969"/>
                  </a:lnTo>
                  <a:lnTo>
                    <a:pt x="2820" y="1969"/>
                  </a:lnTo>
                  <a:lnTo>
                    <a:pt x="2781" y="1506"/>
                  </a:lnTo>
                  <a:lnTo>
                    <a:pt x="2704" y="1120"/>
                  </a:lnTo>
                  <a:lnTo>
                    <a:pt x="2588" y="811"/>
                  </a:lnTo>
                  <a:lnTo>
                    <a:pt x="2434" y="541"/>
                  </a:lnTo>
                  <a:lnTo>
                    <a:pt x="2279" y="348"/>
                  </a:lnTo>
                  <a:lnTo>
                    <a:pt x="2125" y="193"/>
                  </a:lnTo>
                  <a:lnTo>
                    <a:pt x="1932" y="77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5554436" y="1548600"/>
              <a:ext cx="18957" cy="77969"/>
            </a:xfrm>
            <a:custGeom>
              <a:avLst/>
              <a:gdLst/>
              <a:ahLst/>
              <a:cxnLst/>
              <a:rect l="l" t="t" r="r" b="b"/>
              <a:pathLst>
                <a:path w="310" h="1275" extrusionOk="0">
                  <a:moveTo>
                    <a:pt x="0" y="0"/>
                  </a:moveTo>
                  <a:lnTo>
                    <a:pt x="78" y="502"/>
                  </a:lnTo>
                  <a:lnTo>
                    <a:pt x="155" y="927"/>
                  </a:lnTo>
                  <a:lnTo>
                    <a:pt x="232" y="1274"/>
                  </a:lnTo>
                  <a:lnTo>
                    <a:pt x="309" y="1274"/>
                  </a:lnTo>
                  <a:lnTo>
                    <a:pt x="232" y="927"/>
                  </a:lnTo>
                  <a:lnTo>
                    <a:pt x="155" y="502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507227" y="1543831"/>
              <a:ext cx="25990" cy="99251"/>
            </a:xfrm>
            <a:custGeom>
              <a:avLst/>
              <a:gdLst/>
              <a:ahLst/>
              <a:cxnLst/>
              <a:rect l="l" t="t" r="r" b="b"/>
              <a:pathLst>
                <a:path w="425" h="1623" extrusionOk="0">
                  <a:moveTo>
                    <a:pt x="0" y="1"/>
                  </a:moveTo>
                  <a:lnTo>
                    <a:pt x="77" y="619"/>
                  </a:lnTo>
                  <a:lnTo>
                    <a:pt x="193" y="1121"/>
                  </a:lnTo>
                  <a:lnTo>
                    <a:pt x="270" y="1391"/>
                  </a:lnTo>
                  <a:lnTo>
                    <a:pt x="386" y="1623"/>
                  </a:lnTo>
                  <a:lnTo>
                    <a:pt x="425" y="1584"/>
                  </a:lnTo>
                  <a:lnTo>
                    <a:pt x="348" y="1352"/>
                  </a:lnTo>
                  <a:lnTo>
                    <a:pt x="232" y="1121"/>
                  </a:lnTo>
                  <a:lnTo>
                    <a:pt x="155" y="580"/>
                  </a:lnTo>
                  <a:lnTo>
                    <a:pt x="77" y="194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485946" y="1576914"/>
              <a:ext cx="18957" cy="73261"/>
            </a:xfrm>
            <a:custGeom>
              <a:avLst/>
              <a:gdLst/>
              <a:ahLst/>
              <a:cxnLst/>
              <a:rect l="l" t="t" r="r" b="b"/>
              <a:pathLst>
                <a:path w="310" h="1198" extrusionOk="0">
                  <a:moveTo>
                    <a:pt x="1" y="0"/>
                  </a:moveTo>
                  <a:lnTo>
                    <a:pt x="78" y="464"/>
                  </a:lnTo>
                  <a:lnTo>
                    <a:pt x="155" y="889"/>
                  </a:lnTo>
                  <a:lnTo>
                    <a:pt x="271" y="1197"/>
                  </a:lnTo>
                  <a:lnTo>
                    <a:pt x="310" y="1159"/>
                  </a:lnTo>
                  <a:lnTo>
                    <a:pt x="232" y="850"/>
                  </a:lnTo>
                  <a:lnTo>
                    <a:pt x="155" y="464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457632" y="1210919"/>
              <a:ext cx="25990" cy="174774"/>
            </a:xfrm>
            <a:custGeom>
              <a:avLst/>
              <a:gdLst/>
              <a:ahLst/>
              <a:cxnLst/>
              <a:rect l="l" t="t" r="r" b="b"/>
              <a:pathLst>
                <a:path w="425" h="2858" extrusionOk="0">
                  <a:moveTo>
                    <a:pt x="155" y="0"/>
                  </a:moveTo>
                  <a:lnTo>
                    <a:pt x="0" y="2742"/>
                  </a:lnTo>
                  <a:lnTo>
                    <a:pt x="116" y="2819"/>
                  </a:lnTo>
                  <a:lnTo>
                    <a:pt x="193" y="2858"/>
                  </a:lnTo>
                  <a:lnTo>
                    <a:pt x="232" y="2819"/>
                  </a:lnTo>
                  <a:lnTo>
                    <a:pt x="271" y="2819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6029101" y="1312431"/>
              <a:ext cx="30760" cy="66167"/>
            </a:xfrm>
            <a:custGeom>
              <a:avLst/>
              <a:gdLst/>
              <a:ahLst/>
              <a:cxnLst/>
              <a:rect l="l" t="t" r="r" b="b"/>
              <a:pathLst>
                <a:path w="503" h="1082" extrusionOk="0">
                  <a:moveTo>
                    <a:pt x="232" y="1"/>
                  </a:moveTo>
                  <a:lnTo>
                    <a:pt x="116" y="425"/>
                  </a:lnTo>
                  <a:lnTo>
                    <a:pt x="39" y="773"/>
                  </a:lnTo>
                  <a:lnTo>
                    <a:pt x="0" y="1005"/>
                  </a:lnTo>
                  <a:lnTo>
                    <a:pt x="0" y="1082"/>
                  </a:lnTo>
                  <a:lnTo>
                    <a:pt x="39" y="1082"/>
                  </a:lnTo>
                  <a:lnTo>
                    <a:pt x="193" y="1043"/>
                  </a:lnTo>
                  <a:lnTo>
                    <a:pt x="386" y="927"/>
                  </a:lnTo>
                  <a:lnTo>
                    <a:pt x="502" y="811"/>
                  </a:lnTo>
                  <a:lnTo>
                    <a:pt x="463" y="773"/>
                  </a:lnTo>
                  <a:lnTo>
                    <a:pt x="425" y="811"/>
                  </a:lnTo>
                  <a:lnTo>
                    <a:pt x="232" y="966"/>
                  </a:lnTo>
                  <a:lnTo>
                    <a:pt x="39" y="1043"/>
                  </a:lnTo>
                  <a:lnTo>
                    <a:pt x="39" y="1005"/>
                  </a:lnTo>
                  <a:lnTo>
                    <a:pt x="77" y="773"/>
                  </a:lnTo>
                  <a:lnTo>
                    <a:pt x="154" y="464"/>
                  </a:lnTo>
                  <a:lnTo>
                    <a:pt x="309" y="39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6085728" y="1295920"/>
              <a:ext cx="56750" cy="14187"/>
            </a:xfrm>
            <a:custGeom>
              <a:avLst/>
              <a:gdLst/>
              <a:ahLst/>
              <a:cxnLst/>
              <a:rect l="l" t="t" r="r" b="b"/>
              <a:pathLst>
                <a:path w="928" h="232" extrusionOk="0">
                  <a:moveTo>
                    <a:pt x="310" y="0"/>
                  </a:moveTo>
                  <a:lnTo>
                    <a:pt x="155" y="39"/>
                  </a:lnTo>
                  <a:lnTo>
                    <a:pt x="1" y="77"/>
                  </a:lnTo>
                  <a:lnTo>
                    <a:pt x="39" y="155"/>
                  </a:lnTo>
                  <a:lnTo>
                    <a:pt x="78" y="116"/>
                  </a:lnTo>
                  <a:lnTo>
                    <a:pt x="232" y="77"/>
                  </a:lnTo>
                  <a:lnTo>
                    <a:pt x="503" y="77"/>
                  </a:lnTo>
                  <a:lnTo>
                    <a:pt x="696" y="116"/>
                  </a:lnTo>
                  <a:lnTo>
                    <a:pt x="812" y="155"/>
                  </a:lnTo>
                  <a:lnTo>
                    <a:pt x="889" y="232"/>
                  </a:lnTo>
                  <a:lnTo>
                    <a:pt x="928" y="193"/>
                  </a:lnTo>
                  <a:lnTo>
                    <a:pt x="850" y="77"/>
                  </a:lnTo>
                  <a:lnTo>
                    <a:pt x="734" y="39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5965319" y="1064521"/>
              <a:ext cx="302338" cy="122794"/>
            </a:xfrm>
            <a:custGeom>
              <a:avLst/>
              <a:gdLst/>
              <a:ahLst/>
              <a:cxnLst/>
              <a:rect l="l" t="t" r="r" b="b"/>
              <a:pathLst>
                <a:path w="4944" h="2008" extrusionOk="0">
                  <a:moveTo>
                    <a:pt x="155" y="1969"/>
                  </a:moveTo>
                  <a:lnTo>
                    <a:pt x="155" y="1969"/>
                  </a:lnTo>
                  <a:lnTo>
                    <a:pt x="155" y="1969"/>
                  </a:lnTo>
                  <a:lnTo>
                    <a:pt x="155" y="1969"/>
                  </a:lnTo>
                  <a:lnTo>
                    <a:pt x="155" y="1969"/>
                  </a:lnTo>
                  <a:close/>
                  <a:moveTo>
                    <a:pt x="734" y="1660"/>
                  </a:moveTo>
                  <a:lnTo>
                    <a:pt x="734" y="1660"/>
                  </a:lnTo>
                  <a:lnTo>
                    <a:pt x="734" y="1660"/>
                  </a:lnTo>
                  <a:lnTo>
                    <a:pt x="734" y="1660"/>
                  </a:lnTo>
                  <a:lnTo>
                    <a:pt x="734" y="1660"/>
                  </a:lnTo>
                  <a:lnTo>
                    <a:pt x="734" y="1660"/>
                  </a:lnTo>
                  <a:close/>
                  <a:moveTo>
                    <a:pt x="773" y="1583"/>
                  </a:moveTo>
                  <a:lnTo>
                    <a:pt x="773" y="1583"/>
                  </a:lnTo>
                  <a:lnTo>
                    <a:pt x="773" y="1660"/>
                  </a:lnTo>
                  <a:lnTo>
                    <a:pt x="734" y="1660"/>
                  </a:lnTo>
                  <a:lnTo>
                    <a:pt x="734" y="1660"/>
                  </a:lnTo>
                  <a:lnTo>
                    <a:pt x="773" y="1660"/>
                  </a:lnTo>
                  <a:lnTo>
                    <a:pt x="773" y="1583"/>
                  </a:lnTo>
                  <a:close/>
                  <a:moveTo>
                    <a:pt x="773" y="1583"/>
                  </a:moveTo>
                  <a:lnTo>
                    <a:pt x="773" y="1583"/>
                  </a:lnTo>
                  <a:lnTo>
                    <a:pt x="773" y="1583"/>
                  </a:lnTo>
                  <a:lnTo>
                    <a:pt x="773" y="1583"/>
                  </a:lnTo>
                  <a:lnTo>
                    <a:pt x="773" y="1583"/>
                  </a:lnTo>
                  <a:close/>
                  <a:moveTo>
                    <a:pt x="155" y="1390"/>
                  </a:moveTo>
                  <a:lnTo>
                    <a:pt x="155" y="1390"/>
                  </a:lnTo>
                  <a:lnTo>
                    <a:pt x="464" y="1583"/>
                  </a:lnTo>
                  <a:lnTo>
                    <a:pt x="618" y="1622"/>
                  </a:lnTo>
                  <a:lnTo>
                    <a:pt x="734" y="1660"/>
                  </a:lnTo>
                  <a:lnTo>
                    <a:pt x="734" y="1660"/>
                  </a:lnTo>
                  <a:lnTo>
                    <a:pt x="618" y="1622"/>
                  </a:lnTo>
                  <a:lnTo>
                    <a:pt x="464" y="1583"/>
                  </a:lnTo>
                  <a:lnTo>
                    <a:pt x="155" y="1390"/>
                  </a:lnTo>
                  <a:close/>
                  <a:moveTo>
                    <a:pt x="155" y="1390"/>
                  </a:moveTo>
                  <a:lnTo>
                    <a:pt x="155" y="1390"/>
                  </a:lnTo>
                  <a:lnTo>
                    <a:pt x="155" y="1390"/>
                  </a:lnTo>
                  <a:lnTo>
                    <a:pt x="155" y="1390"/>
                  </a:lnTo>
                  <a:lnTo>
                    <a:pt x="155" y="1390"/>
                  </a:lnTo>
                  <a:lnTo>
                    <a:pt x="155" y="1390"/>
                  </a:lnTo>
                  <a:lnTo>
                    <a:pt x="155" y="1390"/>
                  </a:lnTo>
                  <a:close/>
                  <a:moveTo>
                    <a:pt x="155" y="1390"/>
                  </a:moveTo>
                  <a:lnTo>
                    <a:pt x="155" y="1390"/>
                  </a:lnTo>
                  <a:lnTo>
                    <a:pt x="155" y="1390"/>
                  </a:lnTo>
                  <a:lnTo>
                    <a:pt x="155" y="1390"/>
                  </a:lnTo>
                  <a:lnTo>
                    <a:pt x="155" y="1390"/>
                  </a:lnTo>
                  <a:close/>
                  <a:moveTo>
                    <a:pt x="155" y="1390"/>
                  </a:moveTo>
                  <a:lnTo>
                    <a:pt x="155" y="1390"/>
                  </a:lnTo>
                  <a:lnTo>
                    <a:pt x="155" y="1390"/>
                  </a:lnTo>
                  <a:lnTo>
                    <a:pt x="155" y="1390"/>
                  </a:lnTo>
                  <a:lnTo>
                    <a:pt x="155" y="1390"/>
                  </a:lnTo>
                  <a:close/>
                  <a:moveTo>
                    <a:pt x="78" y="1352"/>
                  </a:moveTo>
                  <a:lnTo>
                    <a:pt x="78" y="1352"/>
                  </a:lnTo>
                  <a:lnTo>
                    <a:pt x="39" y="1390"/>
                  </a:lnTo>
                  <a:lnTo>
                    <a:pt x="0" y="1429"/>
                  </a:lnTo>
                  <a:lnTo>
                    <a:pt x="0" y="1545"/>
                  </a:lnTo>
                  <a:lnTo>
                    <a:pt x="39" y="1738"/>
                  </a:lnTo>
                  <a:lnTo>
                    <a:pt x="116" y="1969"/>
                  </a:lnTo>
                  <a:lnTo>
                    <a:pt x="116" y="1969"/>
                  </a:lnTo>
                  <a:lnTo>
                    <a:pt x="39" y="1738"/>
                  </a:lnTo>
                  <a:lnTo>
                    <a:pt x="0" y="1545"/>
                  </a:lnTo>
                  <a:lnTo>
                    <a:pt x="0" y="1429"/>
                  </a:lnTo>
                  <a:lnTo>
                    <a:pt x="39" y="1390"/>
                  </a:lnTo>
                  <a:lnTo>
                    <a:pt x="78" y="1352"/>
                  </a:lnTo>
                  <a:lnTo>
                    <a:pt x="78" y="1352"/>
                  </a:lnTo>
                  <a:lnTo>
                    <a:pt x="78" y="1352"/>
                  </a:lnTo>
                  <a:close/>
                  <a:moveTo>
                    <a:pt x="2626" y="232"/>
                  </a:moveTo>
                  <a:lnTo>
                    <a:pt x="2626" y="232"/>
                  </a:lnTo>
                  <a:lnTo>
                    <a:pt x="2626" y="232"/>
                  </a:lnTo>
                  <a:lnTo>
                    <a:pt x="3051" y="541"/>
                  </a:lnTo>
                  <a:lnTo>
                    <a:pt x="3592" y="888"/>
                  </a:lnTo>
                  <a:lnTo>
                    <a:pt x="4094" y="1197"/>
                  </a:lnTo>
                  <a:lnTo>
                    <a:pt x="4480" y="1390"/>
                  </a:lnTo>
                  <a:lnTo>
                    <a:pt x="4480" y="1390"/>
                  </a:lnTo>
                  <a:lnTo>
                    <a:pt x="4634" y="1467"/>
                  </a:lnTo>
                  <a:lnTo>
                    <a:pt x="4711" y="1545"/>
                  </a:lnTo>
                  <a:lnTo>
                    <a:pt x="4866" y="1738"/>
                  </a:lnTo>
                  <a:lnTo>
                    <a:pt x="4943" y="1931"/>
                  </a:lnTo>
                  <a:lnTo>
                    <a:pt x="4943" y="2008"/>
                  </a:lnTo>
                  <a:lnTo>
                    <a:pt x="4943" y="2008"/>
                  </a:lnTo>
                  <a:lnTo>
                    <a:pt x="4943" y="2008"/>
                  </a:lnTo>
                  <a:lnTo>
                    <a:pt x="4943" y="1931"/>
                  </a:lnTo>
                  <a:lnTo>
                    <a:pt x="4866" y="1738"/>
                  </a:lnTo>
                  <a:lnTo>
                    <a:pt x="4711" y="1545"/>
                  </a:lnTo>
                  <a:lnTo>
                    <a:pt x="4634" y="1467"/>
                  </a:lnTo>
                  <a:lnTo>
                    <a:pt x="4480" y="1390"/>
                  </a:lnTo>
                  <a:lnTo>
                    <a:pt x="4480" y="1390"/>
                  </a:lnTo>
                  <a:lnTo>
                    <a:pt x="4094" y="1197"/>
                  </a:lnTo>
                  <a:lnTo>
                    <a:pt x="3592" y="888"/>
                  </a:lnTo>
                  <a:lnTo>
                    <a:pt x="3051" y="541"/>
                  </a:lnTo>
                  <a:lnTo>
                    <a:pt x="2626" y="232"/>
                  </a:lnTo>
                  <a:lnTo>
                    <a:pt x="2626" y="232"/>
                  </a:lnTo>
                  <a:close/>
                  <a:moveTo>
                    <a:pt x="2626" y="193"/>
                  </a:moveTo>
                  <a:lnTo>
                    <a:pt x="2626" y="193"/>
                  </a:lnTo>
                  <a:lnTo>
                    <a:pt x="2626" y="193"/>
                  </a:lnTo>
                  <a:lnTo>
                    <a:pt x="2626" y="193"/>
                  </a:lnTo>
                  <a:lnTo>
                    <a:pt x="2626" y="193"/>
                  </a:lnTo>
                  <a:close/>
                  <a:moveTo>
                    <a:pt x="2433" y="77"/>
                  </a:moveTo>
                  <a:lnTo>
                    <a:pt x="2433" y="77"/>
                  </a:lnTo>
                  <a:lnTo>
                    <a:pt x="2356" y="116"/>
                  </a:lnTo>
                  <a:lnTo>
                    <a:pt x="2317" y="232"/>
                  </a:lnTo>
                  <a:lnTo>
                    <a:pt x="2356" y="386"/>
                  </a:lnTo>
                  <a:lnTo>
                    <a:pt x="2433" y="579"/>
                  </a:lnTo>
                  <a:lnTo>
                    <a:pt x="2433" y="579"/>
                  </a:lnTo>
                  <a:lnTo>
                    <a:pt x="2356" y="386"/>
                  </a:lnTo>
                  <a:lnTo>
                    <a:pt x="2317" y="232"/>
                  </a:lnTo>
                  <a:lnTo>
                    <a:pt x="2356" y="116"/>
                  </a:lnTo>
                  <a:lnTo>
                    <a:pt x="2433" y="77"/>
                  </a:lnTo>
                  <a:lnTo>
                    <a:pt x="2433" y="77"/>
                  </a:lnTo>
                  <a:lnTo>
                    <a:pt x="2433" y="77"/>
                  </a:lnTo>
                  <a:lnTo>
                    <a:pt x="2433" y="77"/>
                  </a:lnTo>
                  <a:lnTo>
                    <a:pt x="2433" y="77"/>
                  </a:lnTo>
                  <a:close/>
                  <a:moveTo>
                    <a:pt x="1082" y="0"/>
                  </a:moveTo>
                  <a:lnTo>
                    <a:pt x="1082" y="0"/>
                  </a:lnTo>
                  <a:lnTo>
                    <a:pt x="1082" y="0"/>
                  </a:lnTo>
                  <a:lnTo>
                    <a:pt x="1352" y="116"/>
                  </a:lnTo>
                  <a:lnTo>
                    <a:pt x="1584" y="193"/>
                  </a:lnTo>
                  <a:lnTo>
                    <a:pt x="1777" y="348"/>
                  </a:lnTo>
                  <a:lnTo>
                    <a:pt x="1970" y="502"/>
                  </a:lnTo>
                  <a:lnTo>
                    <a:pt x="2317" y="734"/>
                  </a:lnTo>
                  <a:lnTo>
                    <a:pt x="2472" y="850"/>
                  </a:lnTo>
                  <a:lnTo>
                    <a:pt x="2626" y="888"/>
                  </a:lnTo>
                  <a:lnTo>
                    <a:pt x="2626" y="888"/>
                  </a:lnTo>
                  <a:lnTo>
                    <a:pt x="2626" y="888"/>
                  </a:lnTo>
                  <a:lnTo>
                    <a:pt x="2626" y="888"/>
                  </a:lnTo>
                  <a:lnTo>
                    <a:pt x="2472" y="850"/>
                  </a:lnTo>
                  <a:lnTo>
                    <a:pt x="2317" y="734"/>
                  </a:lnTo>
                  <a:lnTo>
                    <a:pt x="1970" y="502"/>
                  </a:lnTo>
                  <a:lnTo>
                    <a:pt x="1777" y="348"/>
                  </a:lnTo>
                  <a:lnTo>
                    <a:pt x="1584" y="193"/>
                  </a:lnTo>
                  <a:lnTo>
                    <a:pt x="1352" y="116"/>
                  </a:lnTo>
                  <a:lnTo>
                    <a:pt x="1082" y="0"/>
                  </a:lnTo>
                  <a:lnTo>
                    <a:pt x="1082" y="0"/>
                  </a:lnTo>
                  <a:close/>
                  <a:moveTo>
                    <a:pt x="1043" y="0"/>
                  </a:moveTo>
                  <a:lnTo>
                    <a:pt x="1043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043" y="0"/>
                  </a:lnTo>
                  <a:close/>
                  <a:moveTo>
                    <a:pt x="966" y="0"/>
                  </a:moveTo>
                  <a:lnTo>
                    <a:pt x="966" y="0"/>
                  </a:lnTo>
                  <a:lnTo>
                    <a:pt x="850" y="0"/>
                  </a:lnTo>
                  <a:lnTo>
                    <a:pt x="773" y="77"/>
                  </a:lnTo>
                  <a:lnTo>
                    <a:pt x="695" y="116"/>
                  </a:lnTo>
                  <a:lnTo>
                    <a:pt x="657" y="232"/>
                  </a:lnTo>
                  <a:lnTo>
                    <a:pt x="580" y="425"/>
                  </a:lnTo>
                  <a:lnTo>
                    <a:pt x="580" y="695"/>
                  </a:lnTo>
                  <a:lnTo>
                    <a:pt x="618" y="965"/>
                  </a:lnTo>
                  <a:lnTo>
                    <a:pt x="657" y="1236"/>
                  </a:lnTo>
                  <a:lnTo>
                    <a:pt x="773" y="1583"/>
                  </a:lnTo>
                  <a:lnTo>
                    <a:pt x="773" y="1583"/>
                  </a:lnTo>
                  <a:lnTo>
                    <a:pt x="657" y="1236"/>
                  </a:lnTo>
                  <a:lnTo>
                    <a:pt x="618" y="965"/>
                  </a:lnTo>
                  <a:lnTo>
                    <a:pt x="580" y="695"/>
                  </a:lnTo>
                  <a:lnTo>
                    <a:pt x="580" y="425"/>
                  </a:lnTo>
                  <a:lnTo>
                    <a:pt x="657" y="232"/>
                  </a:lnTo>
                  <a:lnTo>
                    <a:pt x="695" y="116"/>
                  </a:lnTo>
                  <a:lnTo>
                    <a:pt x="773" y="77"/>
                  </a:lnTo>
                  <a:lnTo>
                    <a:pt x="850" y="0"/>
                  </a:lnTo>
                  <a:lnTo>
                    <a:pt x="966" y="0"/>
                  </a:lnTo>
                  <a:close/>
                  <a:moveTo>
                    <a:pt x="966" y="0"/>
                  </a:moveTo>
                  <a:lnTo>
                    <a:pt x="966" y="0"/>
                  </a:lnTo>
                  <a:lnTo>
                    <a:pt x="966" y="0"/>
                  </a:lnTo>
                  <a:lnTo>
                    <a:pt x="966" y="0"/>
                  </a:lnTo>
                  <a:lnTo>
                    <a:pt x="966" y="0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FFFC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5974736" y="1184929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6010205" y="1166033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6010205" y="1161325"/>
              <a:ext cx="2385" cy="4770"/>
            </a:xfrm>
            <a:custGeom>
              <a:avLst/>
              <a:gdLst/>
              <a:ahLst/>
              <a:cxnLst/>
              <a:rect l="l" t="t" r="r" b="b"/>
              <a:pathLst>
                <a:path w="39" h="78" fill="none" extrusionOk="0">
                  <a:moveTo>
                    <a:pt x="39" y="0"/>
                  </a:moveTo>
                  <a:lnTo>
                    <a:pt x="39" y="0"/>
                  </a:lnTo>
                  <a:lnTo>
                    <a:pt x="39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39" y="77"/>
                  </a:lnTo>
                  <a:lnTo>
                    <a:pt x="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6012528" y="1161325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974736" y="1149522"/>
              <a:ext cx="35530" cy="16572"/>
            </a:xfrm>
            <a:custGeom>
              <a:avLst/>
              <a:gdLst/>
              <a:ahLst/>
              <a:cxnLst/>
              <a:rect l="l" t="t" r="r" b="b"/>
              <a:pathLst>
                <a:path w="581" h="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10" y="193"/>
                  </a:lnTo>
                  <a:lnTo>
                    <a:pt x="464" y="232"/>
                  </a:lnTo>
                  <a:lnTo>
                    <a:pt x="580" y="270"/>
                  </a:lnTo>
                  <a:lnTo>
                    <a:pt x="580" y="270"/>
                  </a:lnTo>
                  <a:lnTo>
                    <a:pt x="464" y="232"/>
                  </a:lnTo>
                  <a:lnTo>
                    <a:pt x="310" y="19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974736" y="1149522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974736" y="1149522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974736" y="1149522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965319" y="1147137"/>
              <a:ext cx="7155" cy="37853"/>
            </a:xfrm>
            <a:custGeom>
              <a:avLst/>
              <a:gdLst/>
              <a:ahLst/>
              <a:cxnLst/>
              <a:rect l="l" t="t" r="r" b="b"/>
              <a:pathLst>
                <a:path w="117" h="619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39" y="39"/>
                  </a:lnTo>
                  <a:lnTo>
                    <a:pt x="0" y="78"/>
                  </a:lnTo>
                  <a:lnTo>
                    <a:pt x="0" y="194"/>
                  </a:lnTo>
                  <a:lnTo>
                    <a:pt x="39" y="387"/>
                  </a:lnTo>
                  <a:lnTo>
                    <a:pt x="116" y="618"/>
                  </a:lnTo>
                  <a:lnTo>
                    <a:pt x="116" y="618"/>
                  </a:lnTo>
                  <a:lnTo>
                    <a:pt x="39" y="387"/>
                  </a:lnTo>
                  <a:lnTo>
                    <a:pt x="0" y="194"/>
                  </a:lnTo>
                  <a:lnTo>
                    <a:pt x="0" y="78"/>
                  </a:lnTo>
                  <a:lnTo>
                    <a:pt x="39" y="39"/>
                  </a:lnTo>
                  <a:lnTo>
                    <a:pt x="78" y="1"/>
                  </a:lnTo>
                  <a:lnTo>
                    <a:pt x="78" y="1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6125905" y="1078647"/>
              <a:ext cx="141751" cy="108668"/>
            </a:xfrm>
            <a:custGeom>
              <a:avLst/>
              <a:gdLst/>
              <a:ahLst/>
              <a:cxnLst/>
              <a:rect l="l" t="t" r="r" b="b"/>
              <a:pathLst>
                <a:path w="2318" h="17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25" y="310"/>
                  </a:lnTo>
                  <a:lnTo>
                    <a:pt x="966" y="657"/>
                  </a:lnTo>
                  <a:lnTo>
                    <a:pt x="1468" y="966"/>
                  </a:lnTo>
                  <a:lnTo>
                    <a:pt x="1854" y="1159"/>
                  </a:lnTo>
                  <a:lnTo>
                    <a:pt x="1854" y="1159"/>
                  </a:lnTo>
                  <a:lnTo>
                    <a:pt x="2008" y="1236"/>
                  </a:lnTo>
                  <a:lnTo>
                    <a:pt x="2085" y="1314"/>
                  </a:lnTo>
                  <a:lnTo>
                    <a:pt x="2240" y="1507"/>
                  </a:lnTo>
                  <a:lnTo>
                    <a:pt x="2317" y="1700"/>
                  </a:lnTo>
                  <a:lnTo>
                    <a:pt x="2317" y="1777"/>
                  </a:lnTo>
                  <a:lnTo>
                    <a:pt x="2317" y="1777"/>
                  </a:lnTo>
                  <a:lnTo>
                    <a:pt x="2317" y="1777"/>
                  </a:lnTo>
                  <a:lnTo>
                    <a:pt x="2317" y="1700"/>
                  </a:lnTo>
                  <a:lnTo>
                    <a:pt x="2240" y="1507"/>
                  </a:lnTo>
                  <a:lnTo>
                    <a:pt x="2085" y="1314"/>
                  </a:lnTo>
                  <a:lnTo>
                    <a:pt x="2008" y="1236"/>
                  </a:lnTo>
                  <a:lnTo>
                    <a:pt x="1854" y="1159"/>
                  </a:lnTo>
                  <a:lnTo>
                    <a:pt x="1854" y="1159"/>
                  </a:lnTo>
                  <a:lnTo>
                    <a:pt x="1468" y="966"/>
                  </a:lnTo>
                  <a:lnTo>
                    <a:pt x="966" y="657"/>
                  </a:lnTo>
                  <a:lnTo>
                    <a:pt x="425" y="310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6125905" y="1076323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6107009" y="1069230"/>
              <a:ext cx="7155" cy="30760"/>
            </a:xfrm>
            <a:custGeom>
              <a:avLst/>
              <a:gdLst/>
              <a:ahLst/>
              <a:cxnLst/>
              <a:rect l="l" t="t" r="r" b="b"/>
              <a:pathLst>
                <a:path w="117" h="503" fill="none" extrusionOk="0">
                  <a:moveTo>
                    <a:pt x="116" y="0"/>
                  </a:moveTo>
                  <a:lnTo>
                    <a:pt x="116" y="0"/>
                  </a:lnTo>
                  <a:lnTo>
                    <a:pt x="39" y="39"/>
                  </a:lnTo>
                  <a:lnTo>
                    <a:pt x="0" y="155"/>
                  </a:lnTo>
                  <a:lnTo>
                    <a:pt x="39" y="309"/>
                  </a:lnTo>
                  <a:lnTo>
                    <a:pt x="116" y="502"/>
                  </a:lnTo>
                  <a:lnTo>
                    <a:pt x="116" y="502"/>
                  </a:lnTo>
                  <a:lnTo>
                    <a:pt x="39" y="309"/>
                  </a:lnTo>
                  <a:lnTo>
                    <a:pt x="0" y="155"/>
                  </a:lnTo>
                  <a:lnTo>
                    <a:pt x="39" y="39"/>
                  </a:lnTo>
                  <a:lnTo>
                    <a:pt x="116" y="0"/>
                  </a:lnTo>
                  <a:lnTo>
                    <a:pt x="116" y="0"/>
                  </a:lnTo>
                  <a:lnTo>
                    <a:pt x="116" y="0"/>
                  </a:lnTo>
                  <a:lnTo>
                    <a:pt x="116" y="0"/>
                  </a:lnTo>
                  <a:lnTo>
                    <a:pt x="1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6031424" y="1064521"/>
              <a:ext cx="94542" cy="54365"/>
            </a:xfrm>
            <a:custGeom>
              <a:avLst/>
              <a:gdLst/>
              <a:ahLst/>
              <a:cxnLst/>
              <a:rect l="l" t="t" r="r" b="b"/>
              <a:pathLst>
                <a:path w="1546" h="88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71" y="116"/>
                  </a:lnTo>
                  <a:lnTo>
                    <a:pt x="503" y="193"/>
                  </a:lnTo>
                  <a:lnTo>
                    <a:pt x="696" y="348"/>
                  </a:lnTo>
                  <a:lnTo>
                    <a:pt x="889" y="502"/>
                  </a:lnTo>
                  <a:lnTo>
                    <a:pt x="1236" y="734"/>
                  </a:lnTo>
                  <a:lnTo>
                    <a:pt x="1391" y="850"/>
                  </a:lnTo>
                  <a:lnTo>
                    <a:pt x="1545" y="888"/>
                  </a:lnTo>
                  <a:lnTo>
                    <a:pt x="1545" y="888"/>
                  </a:lnTo>
                  <a:lnTo>
                    <a:pt x="1545" y="888"/>
                  </a:lnTo>
                  <a:lnTo>
                    <a:pt x="1545" y="888"/>
                  </a:lnTo>
                  <a:lnTo>
                    <a:pt x="1391" y="850"/>
                  </a:lnTo>
                  <a:lnTo>
                    <a:pt x="1236" y="734"/>
                  </a:lnTo>
                  <a:lnTo>
                    <a:pt x="889" y="502"/>
                  </a:lnTo>
                  <a:lnTo>
                    <a:pt x="696" y="348"/>
                  </a:lnTo>
                  <a:lnTo>
                    <a:pt x="503" y="193"/>
                  </a:lnTo>
                  <a:lnTo>
                    <a:pt x="271" y="116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6029101" y="1064521"/>
              <a:ext cx="61" cy="0"/>
            </a:xfrm>
            <a:custGeom>
              <a:avLst/>
              <a:gdLst/>
              <a:ahLst/>
              <a:cxnLst/>
              <a:rect l="l" t="t" r="r" b="b"/>
              <a:pathLst>
                <a:path w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6000726" y="1064521"/>
              <a:ext cx="23666" cy="96866"/>
            </a:xfrm>
            <a:custGeom>
              <a:avLst/>
              <a:gdLst/>
              <a:ahLst/>
              <a:cxnLst/>
              <a:rect l="l" t="t" r="r" b="b"/>
              <a:pathLst>
                <a:path w="387" h="1584" fill="none" extrusionOk="0">
                  <a:moveTo>
                    <a:pt x="387" y="0"/>
                  </a:moveTo>
                  <a:lnTo>
                    <a:pt x="387" y="0"/>
                  </a:lnTo>
                  <a:lnTo>
                    <a:pt x="271" y="0"/>
                  </a:lnTo>
                  <a:lnTo>
                    <a:pt x="194" y="77"/>
                  </a:lnTo>
                  <a:lnTo>
                    <a:pt x="116" y="116"/>
                  </a:lnTo>
                  <a:lnTo>
                    <a:pt x="78" y="232"/>
                  </a:lnTo>
                  <a:lnTo>
                    <a:pt x="1" y="425"/>
                  </a:lnTo>
                  <a:lnTo>
                    <a:pt x="1" y="695"/>
                  </a:lnTo>
                  <a:lnTo>
                    <a:pt x="39" y="965"/>
                  </a:lnTo>
                  <a:lnTo>
                    <a:pt x="78" y="1236"/>
                  </a:lnTo>
                  <a:lnTo>
                    <a:pt x="194" y="1583"/>
                  </a:lnTo>
                  <a:lnTo>
                    <a:pt x="194" y="1583"/>
                  </a:lnTo>
                  <a:lnTo>
                    <a:pt x="78" y="1236"/>
                  </a:lnTo>
                  <a:lnTo>
                    <a:pt x="39" y="965"/>
                  </a:lnTo>
                  <a:lnTo>
                    <a:pt x="1" y="695"/>
                  </a:lnTo>
                  <a:lnTo>
                    <a:pt x="1" y="425"/>
                  </a:lnTo>
                  <a:lnTo>
                    <a:pt x="78" y="232"/>
                  </a:lnTo>
                  <a:lnTo>
                    <a:pt x="116" y="116"/>
                  </a:lnTo>
                  <a:lnTo>
                    <a:pt x="194" y="77"/>
                  </a:lnTo>
                  <a:lnTo>
                    <a:pt x="271" y="0"/>
                  </a:lnTo>
                  <a:lnTo>
                    <a:pt x="3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6024331" y="1064521"/>
              <a:ext cx="61" cy="0"/>
            </a:xfrm>
            <a:custGeom>
              <a:avLst/>
              <a:gdLst/>
              <a:ahLst/>
              <a:cxnLst/>
              <a:rect l="l" t="t" r="r" b="b"/>
              <a:pathLst>
                <a:path w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965319" y="1064521"/>
              <a:ext cx="302338" cy="144075"/>
            </a:xfrm>
            <a:custGeom>
              <a:avLst/>
              <a:gdLst/>
              <a:ahLst/>
              <a:cxnLst/>
              <a:rect l="l" t="t" r="r" b="b"/>
              <a:pathLst>
                <a:path w="4944" h="2356" extrusionOk="0">
                  <a:moveTo>
                    <a:pt x="850" y="0"/>
                  </a:moveTo>
                  <a:lnTo>
                    <a:pt x="773" y="77"/>
                  </a:lnTo>
                  <a:lnTo>
                    <a:pt x="695" y="116"/>
                  </a:lnTo>
                  <a:lnTo>
                    <a:pt x="657" y="232"/>
                  </a:lnTo>
                  <a:lnTo>
                    <a:pt x="580" y="425"/>
                  </a:lnTo>
                  <a:lnTo>
                    <a:pt x="580" y="695"/>
                  </a:lnTo>
                  <a:lnTo>
                    <a:pt x="618" y="965"/>
                  </a:lnTo>
                  <a:lnTo>
                    <a:pt x="657" y="1236"/>
                  </a:lnTo>
                  <a:lnTo>
                    <a:pt x="773" y="1583"/>
                  </a:lnTo>
                  <a:lnTo>
                    <a:pt x="773" y="1660"/>
                  </a:lnTo>
                  <a:lnTo>
                    <a:pt x="734" y="1660"/>
                  </a:lnTo>
                  <a:lnTo>
                    <a:pt x="618" y="1622"/>
                  </a:lnTo>
                  <a:lnTo>
                    <a:pt x="464" y="1583"/>
                  </a:lnTo>
                  <a:lnTo>
                    <a:pt x="155" y="1390"/>
                  </a:lnTo>
                  <a:lnTo>
                    <a:pt x="78" y="1352"/>
                  </a:lnTo>
                  <a:lnTo>
                    <a:pt x="39" y="1390"/>
                  </a:lnTo>
                  <a:lnTo>
                    <a:pt x="0" y="1429"/>
                  </a:lnTo>
                  <a:lnTo>
                    <a:pt x="0" y="1545"/>
                  </a:lnTo>
                  <a:lnTo>
                    <a:pt x="39" y="1738"/>
                  </a:lnTo>
                  <a:lnTo>
                    <a:pt x="116" y="1969"/>
                  </a:lnTo>
                  <a:lnTo>
                    <a:pt x="155" y="1969"/>
                  </a:lnTo>
                  <a:lnTo>
                    <a:pt x="155" y="2008"/>
                  </a:lnTo>
                  <a:lnTo>
                    <a:pt x="194" y="2047"/>
                  </a:lnTo>
                  <a:lnTo>
                    <a:pt x="541" y="2240"/>
                  </a:lnTo>
                  <a:lnTo>
                    <a:pt x="734" y="2356"/>
                  </a:lnTo>
                  <a:lnTo>
                    <a:pt x="1004" y="2356"/>
                  </a:lnTo>
                  <a:lnTo>
                    <a:pt x="1043" y="2278"/>
                  </a:lnTo>
                  <a:lnTo>
                    <a:pt x="1043" y="2124"/>
                  </a:lnTo>
                  <a:lnTo>
                    <a:pt x="1043" y="1931"/>
                  </a:lnTo>
                  <a:lnTo>
                    <a:pt x="927" y="1467"/>
                  </a:lnTo>
                  <a:lnTo>
                    <a:pt x="850" y="1043"/>
                  </a:lnTo>
                  <a:lnTo>
                    <a:pt x="850" y="927"/>
                  </a:lnTo>
                  <a:lnTo>
                    <a:pt x="850" y="888"/>
                  </a:lnTo>
                  <a:lnTo>
                    <a:pt x="889" y="888"/>
                  </a:lnTo>
                  <a:lnTo>
                    <a:pt x="1004" y="965"/>
                  </a:lnTo>
                  <a:lnTo>
                    <a:pt x="1236" y="1120"/>
                  </a:lnTo>
                  <a:lnTo>
                    <a:pt x="1584" y="1274"/>
                  </a:lnTo>
                  <a:lnTo>
                    <a:pt x="2356" y="1622"/>
                  </a:lnTo>
                  <a:lnTo>
                    <a:pt x="3090" y="1892"/>
                  </a:lnTo>
                  <a:lnTo>
                    <a:pt x="3360" y="1969"/>
                  </a:lnTo>
                  <a:lnTo>
                    <a:pt x="3553" y="2008"/>
                  </a:lnTo>
                  <a:lnTo>
                    <a:pt x="3630" y="1969"/>
                  </a:lnTo>
                  <a:lnTo>
                    <a:pt x="3669" y="1892"/>
                  </a:lnTo>
                  <a:lnTo>
                    <a:pt x="3630" y="1815"/>
                  </a:lnTo>
                  <a:lnTo>
                    <a:pt x="3592" y="1699"/>
                  </a:lnTo>
                  <a:lnTo>
                    <a:pt x="3437" y="1429"/>
                  </a:lnTo>
                  <a:lnTo>
                    <a:pt x="3360" y="1236"/>
                  </a:lnTo>
                  <a:lnTo>
                    <a:pt x="3399" y="1197"/>
                  </a:lnTo>
                  <a:lnTo>
                    <a:pt x="3437" y="1197"/>
                  </a:lnTo>
                  <a:lnTo>
                    <a:pt x="3746" y="1274"/>
                  </a:lnTo>
                  <a:lnTo>
                    <a:pt x="4171" y="1467"/>
                  </a:lnTo>
                  <a:lnTo>
                    <a:pt x="4596" y="1738"/>
                  </a:lnTo>
                  <a:lnTo>
                    <a:pt x="4789" y="1854"/>
                  </a:lnTo>
                  <a:lnTo>
                    <a:pt x="4943" y="2008"/>
                  </a:lnTo>
                  <a:lnTo>
                    <a:pt x="4943" y="1931"/>
                  </a:lnTo>
                  <a:lnTo>
                    <a:pt x="4866" y="1738"/>
                  </a:lnTo>
                  <a:lnTo>
                    <a:pt x="4711" y="1545"/>
                  </a:lnTo>
                  <a:lnTo>
                    <a:pt x="4634" y="1467"/>
                  </a:lnTo>
                  <a:lnTo>
                    <a:pt x="4480" y="1390"/>
                  </a:lnTo>
                  <a:lnTo>
                    <a:pt x="4094" y="1197"/>
                  </a:lnTo>
                  <a:lnTo>
                    <a:pt x="3592" y="888"/>
                  </a:lnTo>
                  <a:lnTo>
                    <a:pt x="3051" y="541"/>
                  </a:lnTo>
                  <a:lnTo>
                    <a:pt x="2626" y="232"/>
                  </a:lnTo>
                  <a:lnTo>
                    <a:pt x="2626" y="193"/>
                  </a:lnTo>
                  <a:lnTo>
                    <a:pt x="2510" y="116"/>
                  </a:lnTo>
                  <a:lnTo>
                    <a:pt x="2433" y="77"/>
                  </a:lnTo>
                  <a:lnTo>
                    <a:pt x="2356" y="116"/>
                  </a:lnTo>
                  <a:lnTo>
                    <a:pt x="2317" y="232"/>
                  </a:lnTo>
                  <a:lnTo>
                    <a:pt x="2356" y="386"/>
                  </a:lnTo>
                  <a:lnTo>
                    <a:pt x="2433" y="579"/>
                  </a:lnTo>
                  <a:lnTo>
                    <a:pt x="2626" y="888"/>
                  </a:lnTo>
                  <a:lnTo>
                    <a:pt x="2472" y="850"/>
                  </a:lnTo>
                  <a:lnTo>
                    <a:pt x="2317" y="734"/>
                  </a:lnTo>
                  <a:lnTo>
                    <a:pt x="1970" y="502"/>
                  </a:lnTo>
                  <a:lnTo>
                    <a:pt x="1777" y="348"/>
                  </a:lnTo>
                  <a:lnTo>
                    <a:pt x="1584" y="193"/>
                  </a:lnTo>
                  <a:lnTo>
                    <a:pt x="1352" y="11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318266" y="3272353"/>
              <a:ext cx="40238" cy="47332"/>
            </a:xfrm>
            <a:custGeom>
              <a:avLst/>
              <a:gdLst/>
              <a:ahLst/>
              <a:cxnLst/>
              <a:rect l="l" t="t" r="r" b="b"/>
              <a:pathLst>
                <a:path w="658" h="774" extrusionOk="0">
                  <a:moveTo>
                    <a:pt x="40" y="1"/>
                  </a:moveTo>
                  <a:lnTo>
                    <a:pt x="1" y="117"/>
                  </a:lnTo>
                  <a:lnTo>
                    <a:pt x="78" y="117"/>
                  </a:lnTo>
                  <a:lnTo>
                    <a:pt x="194" y="232"/>
                  </a:lnTo>
                  <a:lnTo>
                    <a:pt x="387" y="426"/>
                  </a:lnTo>
                  <a:lnTo>
                    <a:pt x="464" y="580"/>
                  </a:lnTo>
                  <a:lnTo>
                    <a:pt x="542" y="773"/>
                  </a:lnTo>
                  <a:lnTo>
                    <a:pt x="657" y="734"/>
                  </a:lnTo>
                  <a:lnTo>
                    <a:pt x="580" y="503"/>
                  </a:lnTo>
                  <a:lnTo>
                    <a:pt x="464" y="348"/>
                  </a:lnTo>
                  <a:lnTo>
                    <a:pt x="387" y="194"/>
                  </a:lnTo>
                  <a:lnTo>
                    <a:pt x="271" y="117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5348965" y="3272353"/>
              <a:ext cx="40238" cy="47332"/>
            </a:xfrm>
            <a:custGeom>
              <a:avLst/>
              <a:gdLst/>
              <a:ahLst/>
              <a:cxnLst/>
              <a:rect l="l" t="t" r="r" b="b"/>
              <a:pathLst>
                <a:path w="658" h="774" extrusionOk="0">
                  <a:moveTo>
                    <a:pt x="40" y="1"/>
                  </a:moveTo>
                  <a:lnTo>
                    <a:pt x="1" y="117"/>
                  </a:lnTo>
                  <a:lnTo>
                    <a:pt x="40" y="117"/>
                  </a:lnTo>
                  <a:lnTo>
                    <a:pt x="194" y="232"/>
                  </a:lnTo>
                  <a:lnTo>
                    <a:pt x="348" y="426"/>
                  </a:lnTo>
                  <a:lnTo>
                    <a:pt x="464" y="580"/>
                  </a:lnTo>
                  <a:lnTo>
                    <a:pt x="542" y="773"/>
                  </a:lnTo>
                  <a:lnTo>
                    <a:pt x="657" y="734"/>
                  </a:lnTo>
                  <a:lnTo>
                    <a:pt x="542" y="503"/>
                  </a:lnTo>
                  <a:lnTo>
                    <a:pt x="464" y="348"/>
                  </a:lnTo>
                  <a:lnTo>
                    <a:pt x="348" y="194"/>
                  </a:lnTo>
                  <a:lnTo>
                    <a:pt x="271" y="11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608740" y="3121247"/>
              <a:ext cx="52041" cy="21281"/>
            </a:xfrm>
            <a:custGeom>
              <a:avLst/>
              <a:gdLst/>
              <a:ahLst/>
              <a:cxnLst/>
              <a:rect l="l" t="t" r="r" b="b"/>
              <a:pathLst>
                <a:path w="851" h="348" extrusionOk="0">
                  <a:moveTo>
                    <a:pt x="1" y="0"/>
                  </a:moveTo>
                  <a:lnTo>
                    <a:pt x="1" y="116"/>
                  </a:lnTo>
                  <a:lnTo>
                    <a:pt x="39" y="116"/>
                  </a:lnTo>
                  <a:lnTo>
                    <a:pt x="348" y="155"/>
                  </a:lnTo>
                  <a:lnTo>
                    <a:pt x="580" y="232"/>
                  </a:lnTo>
                  <a:lnTo>
                    <a:pt x="773" y="348"/>
                  </a:lnTo>
                  <a:lnTo>
                    <a:pt x="850" y="232"/>
                  </a:lnTo>
                  <a:lnTo>
                    <a:pt x="734" y="155"/>
                  </a:lnTo>
                  <a:lnTo>
                    <a:pt x="618" y="116"/>
                  </a:lnTo>
                  <a:lnTo>
                    <a:pt x="387" y="39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5637053" y="3104736"/>
              <a:ext cx="42623" cy="23666"/>
            </a:xfrm>
            <a:custGeom>
              <a:avLst/>
              <a:gdLst/>
              <a:ahLst/>
              <a:cxnLst/>
              <a:rect l="l" t="t" r="r" b="b"/>
              <a:pathLst>
                <a:path w="697" h="387" extrusionOk="0">
                  <a:moveTo>
                    <a:pt x="1" y="0"/>
                  </a:moveTo>
                  <a:lnTo>
                    <a:pt x="1" y="116"/>
                  </a:lnTo>
                  <a:lnTo>
                    <a:pt x="40" y="116"/>
                  </a:lnTo>
                  <a:lnTo>
                    <a:pt x="348" y="232"/>
                  </a:lnTo>
                  <a:lnTo>
                    <a:pt x="619" y="386"/>
                  </a:lnTo>
                  <a:lnTo>
                    <a:pt x="696" y="270"/>
                  </a:lnTo>
                  <a:lnTo>
                    <a:pt x="503" y="155"/>
                  </a:lnTo>
                  <a:lnTo>
                    <a:pt x="271" y="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6055029" y="1520226"/>
              <a:ext cx="160648" cy="75646"/>
            </a:xfrm>
            <a:custGeom>
              <a:avLst/>
              <a:gdLst/>
              <a:ahLst/>
              <a:cxnLst/>
              <a:rect l="l" t="t" r="r" b="b"/>
              <a:pathLst>
                <a:path w="2627" h="1237" extrusionOk="0">
                  <a:moveTo>
                    <a:pt x="2434" y="1"/>
                  </a:moveTo>
                  <a:lnTo>
                    <a:pt x="1893" y="387"/>
                  </a:lnTo>
                  <a:lnTo>
                    <a:pt x="1236" y="734"/>
                  </a:lnTo>
                  <a:lnTo>
                    <a:pt x="966" y="889"/>
                  </a:lnTo>
                  <a:lnTo>
                    <a:pt x="696" y="1005"/>
                  </a:lnTo>
                  <a:lnTo>
                    <a:pt x="464" y="1082"/>
                  </a:lnTo>
                  <a:lnTo>
                    <a:pt x="310" y="1043"/>
                  </a:lnTo>
                  <a:lnTo>
                    <a:pt x="232" y="1005"/>
                  </a:lnTo>
                  <a:lnTo>
                    <a:pt x="194" y="966"/>
                  </a:lnTo>
                  <a:lnTo>
                    <a:pt x="194" y="812"/>
                  </a:lnTo>
                  <a:lnTo>
                    <a:pt x="232" y="618"/>
                  </a:lnTo>
                  <a:lnTo>
                    <a:pt x="387" y="348"/>
                  </a:lnTo>
                  <a:lnTo>
                    <a:pt x="155" y="387"/>
                  </a:lnTo>
                  <a:lnTo>
                    <a:pt x="39" y="618"/>
                  </a:lnTo>
                  <a:lnTo>
                    <a:pt x="1" y="812"/>
                  </a:lnTo>
                  <a:lnTo>
                    <a:pt x="39" y="1005"/>
                  </a:lnTo>
                  <a:lnTo>
                    <a:pt x="117" y="1120"/>
                  </a:lnTo>
                  <a:lnTo>
                    <a:pt x="232" y="1198"/>
                  </a:lnTo>
                  <a:lnTo>
                    <a:pt x="387" y="1236"/>
                  </a:lnTo>
                  <a:lnTo>
                    <a:pt x="619" y="1198"/>
                  </a:lnTo>
                  <a:lnTo>
                    <a:pt x="889" y="1120"/>
                  </a:lnTo>
                  <a:lnTo>
                    <a:pt x="1236" y="966"/>
                  </a:lnTo>
                  <a:lnTo>
                    <a:pt x="1623" y="734"/>
                  </a:lnTo>
                  <a:lnTo>
                    <a:pt x="2318" y="271"/>
                  </a:lnTo>
                  <a:lnTo>
                    <a:pt x="2627" y="78"/>
                  </a:lnTo>
                  <a:lnTo>
                    <a:pt x="24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6274627" y="1624123"/>
              <a:ext cx="205534" cy="167741"/>
            </a:xfrm>
            <a:custGeom>
              <a:avLst/>
              <a:gdLst/>
              <a:ahLst/>
              <a:cxnLst/>
              <a:rect l="l" t="t" r="r" b="b"/>
              <a:pathLst>
                <a:path w="3361" h="2743" extrusionOk="0">
                  <a:moveTo>
                    <a:pt x="3052" y="1"/>
                  </a:moveTo>
                  <a:lnTo>
                    <a:pt x="2665" y="117"/>
                  </a:lnTo>
                  <a:lnTo>
                    <a:pt x="2318" y="232"/>
                  </a:lnTo>
                  <a:lnTo>
                    <a:pt x="2009" y="387"/>
                  </a:lnTo>
                  <a:lnTo>
                    <a:pt x="1700" y="541"/>
                  </a:lnTo>
                  <a:lnTo>
                    <a:pt x="1198" y="850"/>
                  </a:lnTo>
                  <a:lnTo>
                    <a:pt x="812" y="1198"/>
                  </a:lnTo>
                  <a:lnTo>
                    <a:pt x="503" y="1584"/>
                  </a:lnTo>
                  <a:lnTo>
                    <a:pt x="271" y="1893"/>
                  </a:lnTo>
                  <a:lnTo>
                    <a:pt x="117" y="2202"/>
                  </a:lnTo>
                  <a:lnTo>
                    <a:pt x="1" y="2472"/>
                  </a:lnTo>
                  <a:lnTo>
                    <a:pt x="271" y="2742"/>
                  </a:lnTo>
                  <a:lnTo>
                    <a:pt x="310" y="2549"/>
                  </a:lnTo>
                  <a:lnTo>
                    <a:pt x="426" y="2279"/>
                  </a:lnTo>
                  <a:lnTo>
                    <a:pt x="619" y="1931"/>
                  </a:lnTo>
                  <a:lnTo>
                    <a:pt x="928" y="1584"/>
                  </a:lnTo>
                  <a:lnTo>
                    <a:pt x="1314" y="1198"/>
                  </a:lnTo>
                  <a:lnTo>
                    <a:pt x="1546" y="1005"/>
                  </a:lnTo>
                  <a:lnTo>
                    <a:pt x="1816" y="850"/>
                  </a:lnTo>
                  <a:lnTo>
                    <a:pt x="2163" y="696"/>
                  </a:lnTo>
                  <a:lnTo>
                    <a:pt x="2511" y="541"/>
                  </a:lnTo>
                  <a:lnTo>
                    <a:pt x="2897" y="387"/>
                  </a:lnTo>
                  <a:lnTo>
                    <a:pt x="3360" y="310"/>
                  </a:lnTo>
                  <a:lnTo>
                    <a:pt x="30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6380910" y="1782323"/>
              <a:ext cx="236232" cy="120532"/>
            </a:xfrm>
            <a:custGeom>
              <a:avLst/>
              <a:gdLst/>
              <a:ahLst/>
              <a:cxnLst/>
              <a:rect l="l" t="t" r="r" b="b"/>
              <a:pathLst>
                <a:path w="3863" h="1971" extrusionOk="0">
                  <a:moveTo>
                    <a:pt x="3592" y="1"/>
                  </a:moveTo>
                  <a:lnTo>
                    <a:pt x="2897" y="78"/>
                  </a:lnTo>
                  <a:lnTo>
                    <a:pt x="2279" y="233"/>
                  </a:lnTo>
                  <a:lnTo>
                    <a:pt x="1738" y="426"/>
                  </a:lnTo>
                  <a:lnTo>
                    <a:pt x="1236" y="696"/>
                  </a:lnTo>
                  <a:lnTo>
                    <a:pt x="850" y="928"/>
                  </a:lnTo>
                  <a:lnTo>
                    <a:pt x="503" y="1198"/>
                  </a:lnTo>
                  <a:lnTo>
                    <a:pt x="232" y="1468"/>
                  </a:lnTo>
                  <a:lnTo>
                    <a:pt x="1" y="1739"/>
                  </a:lnTo>
                  <a:lnTo>
                    <a:pt x="232" y="1970"/>
                  </a:lnTo>
                  <a:lnTo>
                    <a:pt x="541" y="1623"/>
                  </a:lnTo>
                  <a:lnTo>
                    <a:pt x="773" y="1430"/>
                  </a:lnTo>
                  <a:lnTo>
                    <a:pt x="1005" y="1237"/>
                  </a:lnTo>
                  <a:lnTo>
                    <a:pt x="1352" y="1005"/>
                  </a:lnTo>
                  <a:lnTo>
                    <a:pt x="1700" y="812"/>
                  </a:lnTo>
                  <a:lnTo>
                    <a:pt x="2086" y="657"/>
                  </a:lnTo>
                  <a:lnTo>
                    <a:pt x="2433" y="541"/>
                  </a:lnTo>
                  <a:lnTo>
                    <a:pt x="2820" y="426"/>
                  </a:lnTo>
                  <a:lnTo>
                    <a:pt x="3167" y="387"/>
                  </a:lnTo>
                  <a:lnTo>
                    <a:pt x="3862" y="310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6392712" y="1983085"/>
              <a:ext cx="163033" cy="134658"/>
            </a:xfrm>
            <a:custGeom>
              <a:avLst/>
              <a:gdLst/>
              <a:ahLst/>
              <a:cxnLst/>
              <a:rect l="l" t="t" r="r" b="b"/>
              <a:pathLst>
                <a:path w="2666" h="2202" extrusionOk="0">
                  <a:moveTo>
                    <a:pt x="348" y="0"/>
                  </a:moveTo>
                  <a:lnTo>
                    <a:pt x="1" y="193"/>
                  </a:lnTo>
                  <a:lnTo>
                    <a:pt x="541" y="464"/>
                  </a:lnTo>
                  <a:lnTo>
                    <a:pt x="889" y="657"/>
                  </a:lnTo>
                  <a:lnTo>
                    <a:pt x="1236" y="850"/>
                  </a:lnTo>
                  <a:lnTo>
                    <a:pt x="1545" y="1120"/>
                  </a:lnTo>
                  <a:lnTo>
                    <a:pt x="1854" y="1429"/>
                  </a:lnTo>
                  <a:lnTo>
                    <a:pt x="2125" y="1776"/>
                  </a:lnTo>
                  <a:lnTo>
                    <a:pt x="2356" y="2201"/>
                  </a:lnTo>
                  <a:lnTo>
                    <a:pt x="2665" y="2085"/>
                  </a:lnTo>
                  <a:lnTo>
                    <a:pt x="2395" y="1622"/>
                  </a:lnTo>
                  <a:lnTo>
                    <a:pt x="2086" y="1197"/>
                  </a:lnTo>
                  <a:lnTo>
                    <a:pt x="1661" y="772"/>
                  </a:lnTo>
                  <a:lnTo>
                    <a:pt x="1159" y="425"/>
                  </a:lnTo>
                  <a:lnTo>
                    <a:pt x="734" y="193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611125" y="1827209"/>
              <a:ext cx="129949" cy="80354"/>
            </a:xfrm>
            <a:custGeom>
              <a:avLst/>
              <a:gdLst/>
              <a:ahLst/>
              <a:cxnLst/>
              <a:rect l="l" t="t" r="r" b="b"/>
              <a:pathLst>
                <a:path w="2125" h="1314" extrusionOk="0">
                  <a:moveTo>
                    <a:pt x="1970" y="1"/>
                  </a:moveTo>
                  <a:lnTo>
                    <a:pt x="1699" y="309"/>
                  </a:lnTo>
                  <a:lnTo>
                    <a:pt x="1506" y="464"/>
                  </a:lnTo>
                  <a:lnTo>
                    <a:pt x="1274" y="618"/>
                  </a:lnTo>
                  <a:lnTo>
                    <a:pt x="1004" y="773"/>
                  </a:lnTo>
                  <a:lnTo>
                    <a:pt x="695" y="889"/>
                  </a:lnTo>
                  <a:lnTo>
                    <a:pt x="386" y="966"/>
                  </a:lnTo>
                  <a:lnTo>
                    <a:pt x="0" y="1005"/>
                  </a:lnTo>
                  <a:lnTo>
                    <a:pt x="116" y="1313"/>
                  </a:lnTo>
                  <a:lnTo>
                    <a:pt x="464" y="1275"/>
                  </a:lnTo>
                  <a:lnTo>
                    <a:pt x="772" y="1198"/>
                  </a:lnTo>
                  <a:lnTo>
                    <a:pt x="1081" y="1082"/>
                  </a:lnTo>
                  <a:lnTo>
                    <a:pt x="1352" y="927"/>
                  </a:lnTo>
                  <a:lnTo>
                    <a:pt x="1583" y="773"/>
                  </a:lnTo>
                  <a:lnTo>
                    <a:pt x="1815" y="618"/>
                  </a:lnTo>
                  <a:lnTo>
                    <a:pt x="2124" y="309"/>
                  </a:lnTo>
                  <a:lnTo>
                    <a:pt x="19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667752" y="1990118"/>
              <a:ext cx="151230" cy="108729"/>
            </a:xfrm>
            <a:custGeom>
              <a:avLst/>
              <a:gdLst/>
              <a:ahLst/>
              <a:cxnLst/>
              <a:rect l="l" t="t" r="r" b="b"/>
              <a:pathLst>
                <a:path w="2473" h="1778" extrusionOk="0">
                  <a:moveTo>
                    <a:pt x="2318" y="1"/>
                  </a:moveTo>
                  <a:lnTo>
                    <a:pt x="2163" y="155"/>
                  </a:lnTo>
                  <a:lnTo>
                    <a:pt x="1739" y="503"/>
                  </a:lnTo>
                  <a:lnTo>
                    <a:pt x="1430" y="735"/>
                  </a:lnTo>
                  <a:lnTo>
                    <a:pt x="1044" y="966"/>
                  </a:lnTo>
                  <a:lnTo>
                    <a:pt x="580" y="1237"/>
                  </a:lnTo>
                  <a:lnTo>
                    <a:pt x="1" y="1468"/>
                  </a:lnTo>
                  <a:lnTo>
                    <a:pt x="117" y="1777"/>
                  </a:lnTo>
                  <a:lnTo>
                    <a:pt x="696" y="1507"/>
                  </a:lnTo>
                  <a:lnTo>
                    <a:pt x="1198" y="1275"/>
                  </a:lnTo>
                  <a:lnTo>
                    <a:pt x="1584" y="1044"/>
                  </a:lnTo>
                  <a:lnTo>
                    <a:pt x="1893" y="812"/>
                  </a:lnTo>
                  <a:lnTo>
                    <a:pt x="2318" y="464"/>
                  </a:lnTo>
                  <a:lnTo>
                    <a:pt x="2472" y="310"/>
                  </a:lnTo>
                  <a:lnTo>
                    <a:pt x="2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748045" y="1862616"/>
              <a:ext cx="73261" cy="153554"/>
            </a:xfrm>
            <a:custGeom>
              <a:avLst/>
              <a:gdLst/>
              <a:ahLst/>
              <a:cxnLst/>
              <a:rect l="l" t="t" r="r" b="b"/>
              <a:pathLst>
                <a:path w="1198" h="2511" extrusionOk="0">
                  <a:moveTo>
                    <a:pt x="1" y="1"/>
                  </a:moveTo>
                  <a:lnTo>
                    <a:pt x="1159" y="2511"/>
                  </a:lnTo>
                  <a:lnTo>
                    <a:pt x="1198" y="2511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544958" y="1423422"/>
              <a:ext cx="170126" cy="61458"/>
            </a:xfrm>
            <a:custGeom>
              <a:avLst/>
              <a:gdLst/>
              <a:ahLst/>
              <a:cxnLst/>
              <a:rect l="l" t="t" r="r" b="b"/>
              <a:pathLst>
                <a:path w="2782" h="1005" extrusionOk="0">
                  <a:moveTo>
                    <a:pt x="1" y="0"/>
                  </a:moveTo>
                  <a:lnTo>
                    <a:pt x="194" y="773"/>
                  </a:lnTo>
                  <a:lnTo>
                    <a:pt x="2781" y="1004"/>
                  </a:lnTo>
                  <a:lnTo>
                    <a:pt x="2627" y="1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504842" y="1373828"/>
              <a:ext cx="288151" cy="316464"/>
            </a:xfrm>
            <a:custGeom>
              <a:avLst/>
              <a:gdLst/>
              <a:ahLst/>
              <a:cxnLst/>
              <a:rect l="l" t="t" r="r" b="b"/>
              <a:pathLst>
                <a:path w="4712" h="5175" extrusionOk="0">
                  <a:moveTo>
                    <a:pt x="1" y="1"/>
                  </a:moveTo>
                  <a:lnTo>
                    <a:pt x="1" y="116"/>
                  </a:lnTo>
                  <a:lnTo>
                    <a:pt x="3669" y="271"/>
                  </a:lnTo>
                  <a:lnTo>
                    <a:pt x="4596" y="5175"/>
                  </a:lnTo>
                  <a:lnTo>
                    <a:pt x="4712" y="5136"/>
                  </a:lnTo>
                  <a:lnTo>
                    <a:pt x="3785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469435" y="1210919"/>
              <a:ext cx="16572" cy="172389"/>
            </a:xfrm>
            <a:custGeom>
              <a:avLst/>
              <a:gdLst/>
              <a:ahLst/>
              <a:cxnLst/>
              <a:rect l="l" t="t" r="r" b="b"/>
              <a:pathLst>
                <a:path w="271" h="2819" extrusionOk="0">
                  <a:moveTo>
                    <a:pt x="155" y="0"/>
                  </a:moveTo>
                  <a:lnTo>
                    <a:pt x="0" y="2819"/>
                  </a:lnTo>
                  <a:lnTo>
                    <a:pt x="116" y="2819"/>
                  </a:lnTo>
                  <a:lnTo>
                    <a:pt x="271" y="39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0"/>
      <p:bldP spid="342" grpId="0" build="p"/>
      <p:bldP spid="398" grpId="0" animBg="1"/>
      <p:bldP spid="399" grpId="0" animBg="1"/>
      <p:bldP spid="400" grpId="0" animBg="1"/>
      <p:bldP spid="401" grpId="0" animBg="1"/>
      <p:bldP spid="402" grpId="0" animBg="1"/>
      <p:bldP spid="582" grpId="0" animBg="1"/>
      <p:bldP spid="58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Profil</a:t>
            </a:r>
            <a:endParaRPr dirty="0"/>
          </a:p>
        </p:txBody>
      </p:sp>
      <p:grpSp>
        <p:nvGrpSpPr>
          <p:cNvPr id="776" name="Google Shape;776;p41"/>
          <p:cNvGrpSpPr/>
          <p:nvPr/>
        </p:nvGrpSpPr>
        <p:grpSpPr>
          <a:xfrm rot="-364851">
            <a:off x="387712" y="382327"/>
            <a:ext cx="945191" cy="1096423"/>
            <a:chOff x="-1306539" y="2227242"/>
            <a:chExt cx="735137" cy="852760"/>
          </a:xfrm>
        </p:grpSpPr>
        <p:sp>
          <p:nvSpPr>
            <p:cNvPr id="777" name="Google Shape;777;p41"/>
            <p:cNvSpPr/>
            <p:nvPr/>
          </p:nvSpPr>
          <p:spPr>
            <a:xfrm flipH="1">
              <a:off x="-1270861" y="2233533"/>
              <a:ext cx="672160" cy="842238"/>
            </a:xfrm>
            <a:custGeom>
              <a:avLst/>
              <a:gdLst/>
              <a:ahLst/>
              <a:cxnLst/>
              <a:rect l="l" t="t" r="r" b="b"/>
              <a:pathLst>
                <a:path w="12287" h="15396" extrusionOk="0">
                  <a:moveTo>
                    <a:pt x="3610" y="1"/>
                  </a:moveTo>
                  <a:lnTo>
                    <a:pt x="1" y="12977"/>
                  </a:lnTo>
                  <a:lnTo>
                    <a:pt x="8677" y="15396"/>
                  </a:lnTo>
                  <a:lnTo>
                    <a:pt x="12286" y="2419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 flipH="1">
              <a:off x="-796185" y="2227242"/>
              <a:ext cx="224783" cy="716198"/>
            </a:xfrm>
            <a:custGeom>
              <a:avLst/>
              <a:gdLst/>
              <a:ahLst/>
              <a:cxnLst/>
              <a:rect l="l" t="t" r="r" b="b"/>
              <a:pathLst>
                <a:path w="4109" h="13092" extrusionOk="0">
                  <a:moveTo>
                    <a:pt x="3610" y="0"/>
                  </a:moveTo>
                  <a:lnTo>
                    <a:pt x="1" y="12938"/>
                  </a:lnTo>
                  <a:lnTo>
                    <a:pt x="500" y="13092"/>
                  </a:lnTo>
                  <a:lnTo>
                    <a:pt x="4109" y="116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 flipH="1">
              <a:off x="-1262437" y="2260832"/>
              <a:ext cx="663736" cy="814940"/>
            </a:xfrm>
            <a:custGeom>
              <a:avLst/>
              <a:gdLst/>
              <a:ahLst/>
              <a:cxnLst/>
              <a:rect l="l" t="t" r="r" b="b"/>
              <a:pathLst>
                <a:path w="12133" h="14897" extrusionOk="0">
                  <a:moveTo>
                    <a:pt x="3456" y="1"/>
                  </a:moveTo>
                  <a:lnTo>
                    <a:pt x="1" y="12478"/>
                  </a:lnTo>
                  <a:lnTo>
                    <a:pt x="8677" y="14897"/>
                  </a:lnTo>
                  <a:lnTo>
                    <a:pt x="12133" y="2419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 flipH="1">
              <a:off x="-1306522" y="2265036"/>
              <a:ext cx="602794" cy="814940"/>
            </a:xfrm>
            <a:custGeom>
              <a:avLst/>
              <a:gdLst/>
              <a:ahLst/>
              <a:cxnLst/>
              <a:rect l="l" t="t" r="r" b="b"/>
              <a:pathLst>
                <a:path w="11019" h="14897" extrusionOk="0">
                  <a:moveTo>
                    <a:pt x="3609" y="0"/>
                  </a:moveTo>
                  <a:lnTo>
                    <a:pt x="0" y="12938"/>
                  </a:lnTo>
                  <a:lnTo>
                    <a:pt x="6988" y="14858"/>
                  </a:lnTo>
                  <a:lnTo>
                    <a:pt x="7103" y="14896"/>
                  </a:lnTo>
                  <a:lnTo>
                    <a:pt x="7218" y="14896"/>
                  </a:lnTo>
                  <a:lnTo>
                    <a:pt x="7448" y="14820"/>
                  </a:lnTo>
                  <a:lnTo>
                    <a:pt x="7602" y="14666"/>
                  </a:lnTo>
                  <a:lnTo>
                    <a:pt x="7679" y="14589"/>
                  </a:lnTo>
                  <a:lnTo>
                    <a:pt x="7717" y="14474"/>
                  </a:lnTo>
                  <a:lnTo>
                    <a:pt x="11019" y="2649"/>
                  </a:lnTo>
                  <a:lnTo>
                    <a:pt x="11019" y="2534"/>
                  </a:lnTo>
                  <a:lnTo>
                    <a:pt x="11019" y="2419"/>
                  </a:lnTo>
                  <a:lnTo>
                    <a:pt x="10942" y="2227"/>
                  </a:lnTo>
                  <a:lnTo>
                    <a:pt x="10788" y="2035"/>
                  </a:lnTo>
                  <a:lnTo>
                    <a:pt x="10712" y="1958"/>
                  </a:lnTo>
                  <a:lnTo>
                    <a:pt x="10597" y="1920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 flipH="1">
              <a:off x="-901221" y="2256619"/>
              <a:ext cx="222704" cy="716253"/>
            </a:xfrm>
            <a:custGeom>
              <a:avLst/>
              <a:gdLst/>
              <a:ahLst/>
              <a:cxnLst/>
              <a:rect l="l" t="t" r="r" b="b"/>
              <a:pathLst>
                <a:path w="4071" h="13093" extrusionOk="0">
                  <a:moveTo>
                    <a:pt x="3610" y="1"/>
                  </a:moveTo>
                  <a:lnTo>
                    <a:pt x="1" y="12939"/>
                  </a:lnTo>
                  <a:lnTo>
                    <a:pt x="461" y="13092"/>
                  </a:lnTo>
                  <a:lnTo>
                    <a:pt x="4070" y="154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 flipH="1">
              <a:off x="-1304465" y="2365868"/>
              <a:ext cx="33644" cy="21061"/>
            </a:xfrm>
            <a:custGeom>
              <a:avLst/>
              <a:gdLst/>
              <a:ahLst/>
              <a:cxnLst/>
              <a:rect l="l" t="t" r="r" b="b"/>
              <a:pathLst>
                <a:path w="615" h="385" extrusionOk="0">
                  <a:moveTo>
                    <a:pt x="0" y="0"/>
                  </a:moveTo>
                  <a:lnTo>
                    <a:pt x="307" y="115"/>
                  </a:lnTo>
                  <a:lnTo>
                    <a:pt x="384" y="154"/>
                  </a:lnTo>
                  <a:lnTo>
                    <a:pt x="422" y="167"/>
                  </a:lnTo>
                  <a:lnTo>
                    <a:pt x="422" y="167"/>
                  </a:lnTo>
                  <a:lnTo>
                    <a:pt x="346" y="115"/>
                  </a:lnTo>
                  <a:lnTo>
                    <a:pt x="231" y="77"/>
                  </a:lnTo>
                  <a:lnTo>
                    <a:pt x="0" y="0"/>
                  </a:lnTo>
                  <a:close/>
                  <a:moveTo>
                    <a:pt x="422" y="167"/>
                  </a:moveTo>
                  <a:lnTo>
                    <a:pt x="461" y="192"/>
                  </a:lnTo>
                  <a:lnTo>
                    <a:pt x="538" y="269"/>
                  </a:lnTo>
                  <a:lnTo>
                    <a:pt x="614" y="384"/>
                  </a:lnTo>
                  <a:lnTo>
                    <a:pt x="499" y="192"/>
                  </a:lnTo>
                  <a:lnTo>
                    <a:pt x="422" y="167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 flipH="1">
              <a:off x="-1111242" y="3075735"/>
              <a:ext cx="37856" cy="4267"/>
            </a:xfrm>
            <a:custGeom>
              <a:avLst/>
              <a:gdLst/>
              <a:ahLst/>
              <a:cxnLst/>
              <a:rect l="l" t="t" r="r" b="b"/>
              <a:pathLst>
                <a:path w="692" h="78" extrusionOk="0">
                  <a:moveTo>
                    <a:pt x="0" y="1"/>
                  </a:moveTo>
                  <a:lnTo>
                    <a:pt x="307" y="77"/>
                  </a:lnTo>
                  <a:lnTo>
                    <a:pt x="384" y="77"/>
                  </a:lnTo>
                  <a:lnTo>
                    <a:pt x="231" y="39"/>
                  </a:lnTo>
                  <a:lnTo>
                    <a:pt x="0" y="1"/>
                  </a:lnTo>
                  <a:close/>
                  <a:moveTo>
                    <a:pt x="691" y="1"/>
                  </a:moveTo>
                  <a:lnTo>
                    <a:pt x="538" y="39"/>
                  </a:lnTo>
                  <a:lnTo>
                    <a:pt x="384" y="77"/>
                  </a:lnTo>
                  <a:lnTo>
                    <a:pt x="576" y="7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 flipH="1">
              <a:off x="-1306539" y="2365868"/>
              <a:ext cx="233153" cy="714119"/>
            </a:xfrm>
            <a:custGeom>
              <a:avLst/>
              <a:gdLst/>
              <a:ahLst/>
              <a:cxnLst/>
              <a:rect l="l" t="t" r="r" b="b"/>
              <a:pathLst>
                <a:path w="4262" h="13054" extrusionOk="0">
                  <a:moveTo>
                    <a:pt x="3609" y="0"/>
                  </a:moveTo>
                  <a:lnTo>
                    <a:pt x="0" y="12977"/>
                  </a:lnTo>
                  <a:lnTo>
                    <a:pt x="231" y="13015"/>
                  </a:lnTo>
                  <a:lnTo>
                    <a:pt x="384" y="13053"/>
                  </a:lnTo>
                  <a:lnTo>
                    <a:pt x="538" y="13015"/>
                  </a:lnTo>
                  <a:lnTo>
                    <a:pt x="691" y="12977"/>
                  </a:lnTo>
                  <a:lnTo>
                    <a:pt x="883" y="12785"/>
                  </a:lnTo>
                  <a:lnTo>
                    <a:pt x="999" y="12516"/>
                  </a:lnTo>
                  <a:lnTo>
                    <a:pt x="2035" y="8792"/>
                  </a:lnTo>
                  <a:lnTo>
                    <a:pt x="4223" y="922"/>
                  </a:lnTo>
                  <a:lnTo>
                    <a:pt x="4262" y="768"/>
                  </a:lnTo>
                  <a:lnTo>
                    <a:pt x="4262" y="615"/>
                  </a:lnTo>
                  <a:lnTo>
                    <a:pt x="4223" y="384"/>
                  </a:lnTo>
                  <a:lnTo>
                    <a:pt x="4147" y="269"/>
                  </a:lnTo>
                  <a:lnTo>
                    <a:pt x="4070" y="192"/>
                  </a:lnTo>
                  <a:lnTo>
                    <a:pt x="3955" y="115"/>
                  </a:lnTo>
                  <a:lnTo>
                    <a:pt x="3840" y="77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 flipH="1">
              <a:off x="-833989" y="2332223"/>
              <a:ext cx="153338" cy="554545"/>
            </a:xfrm>
            <a:custGeom>
              <a:avLst/>
              <a:gdLst/>
              <a:ahLst/>
              <a:cxnLst/>
              <a:rect l="l" t="t" r="r" b="b"/>
              <a:pathLst>
                <a:path w="2803" h="10137" extrusionOk="0">
                  <a:moveTo>
                    <a:pt x="2803" y="1"/>
                  </a:moveTo>
                  <a:lnTo>
                    <a:pt x="2073" y="2458"/>
                  </a:lnTo>
                  <a:lnTo>
                    <a:pt x="1344" y="5030"/>
                  </a:lnTo>
                  <a:lnTo>
                    <a:pt x="653" y="7641"/>
                  </a:lnTo>
                  <a:lnTo>
                    <a:pt x="0" y="10136"/>
                  </a:lnTo>
                  <a:lnTo>
                    <a:pt x="0" y="10136"/>
                  </a:lnTo>
                  <a:lnTo>
                    <a:pt x="730" y="7641"/>
                  </a:lnTo>
                  <a:lnTo>
                    <a:pt x="1459" y="5069"/>
                  </a:lnTo>
                  <a:lnTo>
                    <a:pt x="2150" y="2496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 flipH="1">
              <a:off x="-812982" y="2325932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83" y="5030"/>
                  </a:lnTo>
                  <a:lnTo>
                    <a:pt x="692" y="7641"/>
                  </a:lnTo>
                  <a:lnTo>
                    <a:pt x="1" y="10136"/>
                  </a:lnTo>
                  <a:lnTo>
                    <a:pt x="769" y="7641"/>
                  </a:lnTo>
                  <a:lnTo>
                    <a:pt x="1498" y="5069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 flipH="1">
              <a:off x="-791974" y="2319641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45" y="5068"/>
                  </a:lnTo>
                  <a:lnTo>
                    <a:pt x="654" y="7641"/>
                  </a:lnTo>
                  <a:lnTo>
                    <a:pt x="1" y="10136"/>
                  </a:lnTo>
                  <a:lnTo>
                    <a:pt x="730" y="7641"/>
                  </a:lnTo>
                  <a:lnTo>
                    <a:pt x="1460" y="5068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 flipH="1">
              <a:off x="-1140616" y="2517075"/>
              <a:ext cx="222649" cy="81948"/>
            </a:xfrm>
            <a:custGeom>
              <a:avLst/>
              <a:gdLst/>
              <a:ahLst/>
              <a:cxnLst/>
              <a:rect l="l" t="t" r="r" b="b"/>
              <a:pathLst>
                <a:path w="4070" h="1498" extrusionOk="0">
                  <a:moveTo>
                    <a:pt x="154" y="0"/>
                  </a:moveTo>
                  <a:lnTo>
                    <a:pt x="77" y="39"/>
                  </a:lnTo>
                  <a:lnTo>
                    <a:pt x="39" y="116"/>
                  </a:lnTo>
                  <a:lnTo>
                    <a:pt x="0" y="192"/>
                  </a:lnTo>
                  <a:lnTo>
                    <a:pt x="0" y="269"/>
                  </a:lnTo>
                  <a:lnTo>
                    <a:pt x="0" y="346"/>
                  </a:lnTo>
                  <a:lnTo>
                    <a:pt x="77" y="423"/>
                  </a:lnTo>
                  <a:lnTo>
                    <a:pt x="154" y="461"/>
                  </a:lnTo>
                  <a:lnTo>
                    <a:pt x="3763" y="1498"/>
                  </a:lnTo>
                  <a:lnTo>
                    <a:pt x="3840" y="1498"/>
                  </a:lnTo>
                  <a:lnTo>
                    <a:pt x="3916" y="1459"/>
                  </a:lnTo>
                  <a:lnTo>
                    <a:pt x="3993" y="1459"/>
                  </a:lnTo>
                  <a:lnTo>
                    <a:pt x="4032" y="1383"/>
                  </a:lnTo>
                  <a:lnTo>
                    <a:pt x="4070" y="1306"/>
                  </a:lnTo>
                  <a:lnTo>
                    <a:pt x="4070" y="1229"/>
                  </a:lnTo>
                  <a:lnTo>
                    <a:pt x="4032" y="1152"/>
                  </a:lnTo>
                  <a:lnTo>
                    <a:pt x="3993" y="1075"/>
                  </a:lnTo>
                  <a:lnTo>
                    <a:pt x="3916" y="1037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41"/>
          <p:cNvGrpSpPr/>
          <p:nvPr/>
        </p:nvGrpSpPr>
        <p:grpSpPr>
          <a:xfrm rot="-1934396" flipH="1">
            <a:off x="7693131" y="228142"/>
            <a:ext cx="895712" cy="1108538"/>
            <a:chOff x="9953876" y="246845"/>
            <a:chExt cx="896158" cy="1109091"/>
          </a:xfrm>
        </p:grpSpPr>
        <p:sp>
          <p:nvSpPr>
            <p:cNvPr id="790" name="Google Shape;790;p41"/>
            <p:cNvSpPr/>
            <p:nvPr/>
          </p:nvSpPr>
          <p:spPr>
            <a:xfrm>
              <a:off x="9958568" y="813059"/>
              <a:ext cx="290208" cy="299532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9965577" y="813059"/>
              <a:ext cx="397833" cy="442260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10248715" y="735846"/>
              <a:ext cx="100677" cy="93669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10262731" y="340452"/>
              <a:ext cx="93669" cy="395456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10281441" y="303034"/>
              <a:ext cx="365046" cy="481994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10267424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10300150" y="246845"/>
              <a:ext cx="549884" cy="71601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9960945" y="820068"/>
              <a:ext cx="807244" cy="535867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10281441" y="246845"/>
              <a:ext cx="110062" cy="496072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9953876" y="813059"/>
              <a:ext cx="313610" cy="409473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10384433" y="354469"/>
              <a:ext cx="177830" cy="407157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10268712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" name="Picture 32" descr="A screenshot of a computer&#10;&#10;Description automatically generated">
            <a:extLst>
              <a:ext uri="{FF2B5EF4-FFF2-40B4-BE49-F238E27FC236}">
                <a16:creationId xmlns:a16="http://schemas.microsoft.com/office/drawing/2014/main" id="{20A4194D-06EB-5B17-E8FC-A767CD7528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858" t="1183" r="53652"/>
          <a:stretch/>
        </p:blipFill>
        <p:spPr>
          <a:xfrm>
            <a:off x="697550" y="2099449"/>
            <a:ext cx="1885563" cy="21393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5" name="Picture 34" descr="A screenshot of a computer&#10;&#10;Description automatically generated">
            <a:extLst>
              <a:ext uri="{FF2B5EF4-FFF2-40B4-BE49-F238E27FC236}">
                <a16:creationId xmlns:a16="http://schemas.microsoft.com/office/drawing/2014/main" id="{610645EE-70E2-77F6-0598-18800CA915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206" t="2987" r="48536" b="25373"/>
          <a:stretch/>
        </p:blipFill>
        <p:spPr>
          <a:xfrm>
            <a:off x="3178094" y="2200024"/>
            <a:ext cx="2787811" cy="17774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7" name="Picture 36" descr="A screenshot of a computer&#10;&#10;Description automatically generated">
            <a:extLst>
              <a:ext uri="{FF2B5EF4-FFF2-40B4-BE49-F238E27FC236}">
                <a16:creationId xmlns:a16="http://schemas.microsoft.com/office/drawing/2014/main" id="{E7DBDC36-44E6-370B-0817-651895B7FF3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81" t="-711" r="52365" b="711"/>
          <a:stretch/>
        </p:blipFill>
        <p:spPr>
          <a:xfrm>
            <a:off x="6229696" y="2200024"/>
            <a:ext cx="2473599" cy="20446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9" name="Picture 38" descr="A screenshot of a computer&#10;&#10;Description automatically generated">
            <a:extLst>
              <a:ext uri="{FF2B5EF4-FFF2-40B4-BE49-F238E27FC236}">
                <a16:creationId xmlns:a16="http://schemas.microsoft.com/office/drawing/2014/main" id="{82FF8458-B6EA-0E02-3ACA-AE0437D7261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460" t="3229" r="3688" b="8917"/>
          <a:stretch/>
        </p:blipFill>
        <p:spPr>
          <a:xfrm>
            <a:off x="548853" y="1969921"/>
            <a:ext cx="8307770" cy="28256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1" name="Google Shape;1591;p50"/>
          <p:cNvGrpSpPr/>
          <p:nvPr/>
        </p:nvGrpSpPr>
        <p:grpSpPr>
          <a:xfrm rot="-217">
            <a:off x="4138923" y="607853"/>
            <a:ext cx="1153839" cy="840174"/>
            <a:chOff x="3097732" y="3419175"/>
            <a:chExt cx="727745" cy="529944"/>
          </a:xfrm>
        </p:grpSpPr>
        <p:sp>
          <p:nvSpPr>
            <p:cNvPr id="1592" name="Google Shape;1592;p50"/>
            <p:cNvSpPr/>
            <p:nvPr/>
          </p:nvSpPr>
          <p:spPr>
            <a:xfrm>
              <a:off x="3110726" y="3664524"/>
              <a:ext cx="45539" cy="107288"/>
            </a:xfrm>
            <a:custGeom>
              <a:avLst/>
              <a:gdLst/>
              <a:ahLst/>
              <a:cxnLst/>
              <a:rect l="l" t="t" r="r" b="b"/>
              <a:pathLst>
                <a:path w="1076" h="2535" extrusionOk="0">
                  <a:moveTo>
                    <a:pt x="269" y="1"/>
                  </a:moveTo>
                  <a:lnTo>
                    <a:pt x="154" y="39"/>
                  </a:lnTo>
                  <a:lnTo>
                    <a:pt x="116" y="193"/>
                  </a:lnTo>
                  <a:lnTo>
                    <a:pt x="77" y="423"/>
                  </a:lnTo>
                  <a:lnTo>
                    <a:pt x="1" y="692"/>
                  </a:lnTo>
                  <a:lnTo>
                    <a:pt x="1" y="999"/>
                  </a:lnTo>
                  <a:lnTo>
                    <a:pt x="1" y="1383"/>
                  </a:lnTo>
                  <a:lnTo>
                    <a:pt x="77" y="1575"/>
                  </a:lnTo>
                  <a:lnTo>
                    <a:pt x="116" y="1767"/>
                  </a:lnTo>
                  <a:lnTo>
                    <a:pt x="154" y="1959"/>
                  </a:lnTo>
                  <a:lnTo>
                    <a:pt x="269" y="2189"/>
                  </a:lnTo>
                  <a:lnTo>
                    <a:pt x="653" y="2534"/>
                  </a:lnTo>
                  <a:lnTo>
                    <a:pt x="1076" y="1882"/>
                  </a:lnTo>
                  <a:lnTo>
                    <a:pt x="845" y="269"/>
                  </a:lnTo>
                  <a:lnTo>
                    <a:pt x="768" y="231"/>
                  </a:lnTo>
                  <a:lnTo>
                    <a:pt x="615" y="116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0"/>
            <p:cNvSpPr/>
            <p:nvPr/>
          </p:nvSpPr>
          <p:spPr>
            <a:xfrm>
              <a:off x="3125370" y="3667783"/>
              <a:ext cx="698702" cy="260029"/>
            </a:xfrm>
            <a:custGeom>
              <a:avLst/>
              <a:gdLst/>
              <a:ahLst/>
              <a:cxnLst/>
              <a:rect l="l" t="t" r="r" b="b"/>
              <a:pathLst>
                <a:path w="16509" h="6144" extrusionOk="0">
                  <a:moveTo>
                    <a:pt x="15510" y="0"/>
                  </a:moveTo>
                  <a:lnTo>
                    <a:pt x="346" y="1843"/>
                  </a:lnTo>
                  <a:lnTo>
                    <a:pt x="0" y="1958"/>
                  </a:lnTo>
                  <a:lnTo>
                    <a:pt x="7064" y="6143"/>
                  </a:lnTo>
                  <a:lnTo>
                    <a:pt x="16509" y="691"/>
                  </a:lnTo>
                  <a:lnTo>
                    <a:pt x="155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0"/>
            <p:cNvSpPr/>
            <p:nvPr/>
          </p:nvSpPr>
          <p:spPr>
            <a:xfrm>
              <a:off x="3145162" y="3433775"/>
              <a:ext cx="678890" cy="393341"/>
            </a:xfrm>
            <a:custGeom>
              <a:avLst/>
              <a:gdLst/>
              <a:ahLst/>
              <a:cxnLst/>
              <a:rect l="l" t="t" r="r" b="b"/>
              <a:pathLst>
                <a:path w="15972" h="9254" extrusionOk="0">
                  <a:moveTo>
                    <a:pt x="9407" y="1"/>
                  </a:moveTo>
                  <a:lnTo>
                    <a:pt x="1" y="5453"/>
                  </a:lnTo>
                  <a:lnTo>
                    <a:pt x="6604" y="9253"/>
                  </a:lnTo>
                  <a:lnTo>
                    <a:pt x="15972" y="3802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0"/>
            <p:cNvSpPr/>
            <p:nvPr/>
          </p:nvSpPr>
          <p:spPr>
            <a:xfrm>
              <a:off x="3427601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0"/>
            <p:cNvSpPr/>
            <p:nvPr/>
          </p:nvSpPr>
          <p:spPr>
            <a:xfrm>
              <a:off x="3113988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0"/>
            <p:cNvSpPr/>
            <p:nvPr/>
          </p:nvSpPr>
          <p:spPr>
            <a:xfrm>
              <a:off x="3097732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0"/>
            <p:cNvSpPr/>
            <p:nvPr/>
          </p:nvSpPr>
          <p:spPr>
            <a:xfrm>
              <a:off x="3135104" y="3427301"/>
              <a:ext cx="411121" cy="237260"/>
            </a:xfrm>
            <a:custGeom>
              <a:avLst/>
              <a:gdLst/>
              <a:ahLst/>
              <a:cxnLst/>
              <a:rect l="l" t="t" r="r" b="b"/>
              <a:pathLst>
                <a:path w="9714" h="5606" extrusionOk="0">
                  <a:moveTo>
                    <a:pt x="9368" y="0"/>
                  </a:moveTo>
                  <a:lnTo>
                    <a:pt x="0" y="5375"/>
                  </a:lnTo>
                  <a:lnTo>
                    <a:pt x="39" y="5490"/>
                  </a:lnTo>
                  <a:lnTo>
                    <a:pt x="77" y="5567"/>
                  </a:lnTo>
                  <a:lnTo>
                    <a:pt x="116" y="5606"/>
                  </a:lnTo>
                  <a:lnTo>
                    <a:pt x="308" y="5606"/>
                  </a:lnTo>
                  <a:lnTo>
                    <a:pt x="9714" y="154"/>
                  </a:lnTo>
                  <a:lnTo>
                    <a:pt x="9522" y="154"/>
                  </a:lnTo>
                  <a:lnTo>
                    <a:pt x="9445" y="116"/>
                  </a:lnTo>
                  <a:lnTo>
                    <a:pt x="9406" y="77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0"/>
            <p:cNvSpPr/>
            <p:nvPr/>
          </p:nvSpPr>
          <p:spPr>
            <a:xfrm>
              <a:off x="3139971" y="3638537"/>
              <a:ext cx="653248" cy="274631"/>
            </a:xfrm>
            <a:custGeom>
              <a:avLst/>
              <a:gdLst/>
              <a:ahLst/>
              <a:cxnLst/>
              <a:rect l="l" t="t" r="r" b="b"/>
              <a:pathLst>
                <a:path w="15435" h="6489" extrusionOk="0">
                  <a:moveTo>
                    <a:pt x="15165" y="0"/>
                  </a:moveTo>
                  <a:lnTo>
                    <a:pt x="6796" y="4876"/>
                  </a:lnTo>
                  <a:lnTo>
                    <a:pt x="1" y="960"/>
                  </a:lnTo>
                  <a:lnTo>
                    <a:pt x="1" y="2534"/>
                  </a:lnTo>
                  <a:lnTo>
                    <a:pt x="6758" y="6489"/>
                  </a:lnTo>
                  <a:lnTo>
                    <a:pt x="15434" y="1421"/>
                  </a:lnTo>
                  <a:lnTo>
                    <a:pt x="15396" y="1306"/>
                  </a:lnTo>
                  <a:lnTo>
                    <a:pt x="15357" y="1229"/>
                  </a:lnTo>
                  <a:lnTo>
                    <a:pt x="15242" y="998"/>
                  </a:lnTo>
                  <a:lnTo>
                    <a:pt x="15204" y="768"/>
                  </a:lnTo>
                  <a:lnTo>
                    <a:pt x="15165" y="538"/>
                  </a:lnTo>
                  <a:lnTo>
                    <a:pt x="15165" y="154"/>
                  </a:lnTo>
                  <a:lnTo>
                    <a:pt x="151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0"/>
            <p:cNvSpPr/>
            <p:nvPr/>
          </p:nvSpPr>
          <p:spPr>
            <a:xfrm>
              <a:off x="3414562" y="3631925"/>
              <a:ext cx="387785" cy="281249"/>
            </a:xfrm>
            <a:custGeom>
              <a:avLst/>
              <a:gdLst/>
              <a:ahLst/>
              <a:cxnLst/>
              <a:rect l="l" t="t" r="r" b="b"/>
              <a:pathLst>
                <a:path w="8947" h="6489" extrusionOk="0">
                  <a:moveTo>
                    <a:pt x="8677" y="0"/>
                  </a:moveTo>
                  <a:lnTo>
                    <a:pt x="308" y="4876"/>
                  </a:lnTo>
                  <a:lnTo>
                    <a:pt x="116" y="4761"/>
                  </a:lnTo>
                  <a:lnTo>
                    <a:pt x="39" y="4991"/>
                  </a:lnTo>
                  <a:lnTo>
                    <a:pt x="1" y="5145"/>
                  </a:lnTo>
                  <a:lnTo>
                    <a:pt x="1" y="5337"/>
                  </a:lnTo>
                  <a:lnTo>
                    <a:pt x="1" y="5490"/>
                  </a:lnTo>
                  <a:lnTo>
                    <a:pt x="1" y="5797"/>
                  </a:lnTo>
                  <a:lnTo>
                    <a:pt x="39" y="6028"/>
                  </a:lnTo>
                  <a:lnTo>
                    <a:pt x="154" y="6220"/>
                  </a:lnTo>
                  <a:lnTo>
                    <a:pt x="193" y="6335"/>
                  </a:lnTo>
                  <a:lnTo>
                    <a:pt x="270" y="6489"/>
                  </a:lnTo>
                  <a:lnTo>
                    <a:pt x="8946" y="1421"/>
                  </a:lnTo>
                  <a:lnTo>
                    <a:pt x="8908" y="1306"/>
                  </a:lnTo>
                  <a:lnTo>
                    <a:pt x="8869" y="1229"/>
                  </a:lnTo>
                  <a:lnTo>
                    <a:pt x="8754" y="998"/>
                  </a:lnTo>
                  <a:lnTo>
                    <a:pt x="8716" y="768"/>
                  </a:lnTo>
                  <a:lnTo>
                    <a:pt x="8677" y="538"/>
                  </a:lnTo>
                  <a:lnTo>
                    <a:pt x="8677" y="154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0"/>
            <p:cNvSpPr/>
            <p:nvPr/>
          </p:nvSpPr>
          <p:spPr>
            <a:xfrm>
              <a:off x="3448721" y="3495526"/>
              <a:ext cx="240519" cy="139791"/>
            </a:xfrm>
            <a:custGeom>
              <a:avLst/>
              <a:gdLst/>
              <a:ahLst/>
              <a:cxnLst/>
              <a:rect l="l" t="t" r="r" b="b"/>
              <a:pathLst>
                <a:path w="5683" h="3303" extrusionOk="0">
                  <a:moveTo>
                    <a:pt x="1920" y="1"/>
                  </a:moveTo>
                  <a:lnTo>
                    <a:pt x="0" y="1076"/>
                  </a:lnTo>
                  <a:lnTo>
                    <a:pt x="3801" y="3303"/>
                  </a:lnTo>
                  <a:lnTo>
                    <a:pt x="5682" y="2228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0"/>
            <p:cNvSpPr/>
            <p:nvPr/>
          </p:nvSpPr>
          <p:spPr>
            <a:xfrm>
              <a:off x="3409699" y="3545891"/>
              <a:ext cx="191763" cy="110546"/>
            </a:xfrm>
            <a:custGeom>
              <a:avLst/>
              <a:gdLst/>
              <a:ahLst/>
              <a:cxnLst/>
              <a:rect l="l" t="t" r="r" b="b"/>
              <a:pathLst>
                <a:path w="4531" h="2612" extrusionOk="0">
                  <a:moveTo>
                    <a:pt x="730" y="1"/>
                  </a:moveTo>
                  <a:lnTo>
                    <a:pt x="1" y="423"/>
                  </a:lnTo>
                  <a:lnTo>
                    <a:pt x="3801" y="2612"/>
                  </a:lnTo>
                  <a:lnTo>
                    <a:pt x="4531" y="222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0"/>
            <p:cNvSpPr/>
            <p:nvPr/>
          </p:nvSpPr>
          <p:spPr>
            <a:xfrm>
              <a:off x="3424342" y="3697028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0"/>
            <p:cNvSpPr/>
            <p:nvPr/>
          </p:nvSpPr>
          <p:spPr>
            <a:xfrm>
              <a:off x="3167608" y="3726274"/>
              <a:ext cx="185246" cy="108896"/>
            </a:xfrm>
            <a:custGeom>
              <a:avLst/>
              <a:gdLst/>
              <a:ahLst/>
              <a:cxnLst/>
              <a:rect l="l" t="t" r="r" b="b"/>
              <a:pathLst>
                <a:path w="4377" h="2573" extrusionOk="0">
                  <a:moveTo>
                    <a:pt x="0" y="0"/>
                  </a:moveTo>
                  <a:lnTo>
                    <a:pt x="1075" y="692"/>
                  </a:lnTo>
                  <a:lnTo>
                    <a:pt x="2150" y="1344"/>
                  </a:lnTo>
                  <a:lnTo>
                    <a:pt x="3264" y="1958"/>
                  </a:lnTo>
                  <a:lnTo>
                    <a:pt x="4377" y="2573"/>
                  </a:lnTo>
                  <a:lnTo>
                    <a:pt x="4377" y="2573"/>
                  </a:lnTo>
                  <a:lnTo>
                    <a:pt x="3302" y="1920"/>
                  </a:lnTo>
                  <a:lnTo>
                    <a:pt x="2227" y="1267"/>
                  </a:lnTo>
                  <a:lnTo>
                    <a:pt x="1114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0"/>
            <p:cNvSpPr/>
            <p:nvPr/>
          </p:nvSpPr>
          <p:spPr>
            <a:xfrm>
              <a:off x="3256953" y="3796150"/>
              <a:ext cx="117064" cy="66658"/>
            </a:xfrm>
            <a:custGeom>
              <a:avLst/>
              <a:gdLst/>
              <a:ahLst/>
              <a:cxnLst/>
              <a:rect l="l" t="t" r="r" b="b"/>
              <a:pathLst>
                <a:path w="2766" h="1575" extrusionOk="0">
                  <a:moveTo>
                    <a:pt x="1" y="0"/>
                  </a:moveTo>
                  <a:lnTo>
                    <a:pt x="692" y="423"/>
                  </a:lnTo>
                  <a:lnTo>
                    <a:pt x="1383" y="845"/>
                  </a:lnTo>
                  <a:lnTo>
                    <a:pt x="2036" y="1190"/>
                  </a:lnTo>
                  <a:lnTo>
                    <a:pt x="2765" y="1574"/>
                  </a:lnTo>
                  <a:lnTo>
                    <a:pt x="2112" y="1152"/>
                  </a:lnTo>
                  <a:lnTo>
                    <a:pt x="1421" y="730"/>
                  </a:lnTo>
                  <a:lnTo>
                    <a:pt x="730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0"/>
            <p:cNvSpPr/>
            <p:nvPr/>
          </p:nvSpPr>
          <p:spPr>
            <a:xfrm>
              <a:off x="3466581" y="3713280"/>
              <a:ext cx="258379" cy="149525"/>
            </a:xfrm>
            <a:custGeom>
              <a:avLst/>
              <a:gdLst/>
              <a:ahLst/>
              <a:cxnLst/>
              <a:rect l="l" t="t" r="r" b="b"/>
              <a:pathLst>
                <a:path w="6105" h="3533" extrusionOk="0">
                  <a:moveTo>
                    <a:pt x="6105" y="0"/>
                  </a:moveTo>
                  <a:lnTo>
                    <a:pt x="4531" y="845"/>
                  </a:lnTo>
                  <a:lnTo>
                    <a:pt x="3033" y="1728"/>
                  </a:lnTo>
                  <a:lnTo>
                    <a:pt x="1498" y="2611"/>
                  </a:lnTo>
                  <a:lnTo>
                    <a:pt x="0" y="3532"/>
                  </a:lnTo>
                  <a:lnTo>
                    <a:pt x="1536" y="2688"/>
                  </a:lnTo>
                  <a:lnTo>
                    <a:pt x="3072" y="1805"/>
                  </a:lnTo>
                  <a:lnTo>
                    <a:pt x="4607" y="922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0"/>
            <p:cNvSpPr/>
            <p:nvPr/>
          </p:nvSpPr>
          <p:spPr>
            <a:xfrm>
              <a:off x="3695678" y="3674258"/>
              <a:ext cx="74784" cy="42322"/>
            </a:xfrm>
            <a:custGeom>
              <a:avLst/>
              <a:gdLst/>
              <a:ahLst/>
              <a:cxnLst/>
              <a:rect l="l" t="t" r="r" b="b"/>
              <a:pathLst>
                <a:path w="1767" h="1000" extrusionOk="0">
                  <a:moveTo>
                    <a:pt x="1767" y="1"/>
                  </a:moveTo>
                  <a:lnTo>
                    <a:pt x="1306" y="193"/>
                  </a:lnTo>
                  <a:lnTo>
                    <a:pt x="845" y="462"/>
                  </a:lnTo>
                  <a:lnTo>
                    <a:pt x="423" y="730"/>
                  </a:lnTo>
                  <a:lnTo>
                    <a:pt x="1" y="999"/>
                  </a:lnTo>
                  <a:lnTo>
                    <a:pt x="1" y="999"/>
                  </a:lnTo>
                  <a:lnTo>
                    <a:pt x="461" y="769"/>
                  </a:lnTo>
                  <a:lnTo>
                    <a:pt x="884" y="538"/>
                  </a:lnTo>
                  <a:lnTo>
                    <a:pt x="1344" y="270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0"/>
            <p:cNvSpPr/>
            <p:nvPr/>
          </p:nvSpPr>
          <p:spPr>
            <a:xfrm>
              <a:off x="3099816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0"/>
            <p:cNvSpPr/>
            <p:nvPr/>
          </p:nvSpPr>
          <p:spPr>
            <a:xfrm>
              <a:off x="3424343" y="3697216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0"/>
            <p:cNvSpPr/>
            <p:nvPr/>
          </p:nvSpPr>
          <p:spPr>
            <a:xfrm>
              <a:off x="3118104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0"/>
            <p:cNvSpPr/>
            <p:nvPr/>
          </p:nvSpPr>
          <p:spPr>
            <a:xfrm>
              <a:off x="3429000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" name="Google Shape;1612;p50"/>
          <p:cNvGrpSpPr/>
          <p:nvPr/>
        </p:nvGrpSpPr>
        <p:grpSpPr>
          <a:xfrm rot="-5400000" flipH="1">
            <a:off x="3873613" y="3757033"/>
            <a:ext cx="895710" cy="1108536"/>
            <a:chOff x="9953876" y="246845"/>
            <a:chExt cx="896158" cy="1109091"/>
          </a:xfrm>
        </p:grpSpPr>
        <p:sp>
          <p:nvSpPr>
            <p:cNvPr id="1613" name="Google Shape;1613;p50"/>
            <p:cNvSpPr/>
            <p:nvPr/>
          </p:nvSpPr>
          <p:spPr>
            <a:xfrm>
              <a:off x="9958568" y="813059"/>
              <a:ext cx="290208" cy="299532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0"/>
            <p:cNvSpPr/>
            <p:nvPr/>
          </p:nvSpPr>
          <p:spPr>
            <a:xfrm>
              <a:off x="9965577" y="813059"/>
              <a:ext cx="397833" cy="442260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0"/>
            <p:cNvSpPr/>
            <p:nvPr/>
          </p:nvSpPr>
          <p:spPr>
            <a:xfrm>
              <a:off x="10248715" y="735846"/>
              <a:ext cx="100677" cy="93669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0"/>
            <p:cNvSpPr/>
            <p:nvPr/>
          </p:nvSpPr>
          <p:spPr>
            <a:xfrm>
              <a:off x="10262731" y="340452"/>
              <a:ext cx="93669" cy="395456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0"/>
            <p:cNvSpPr/>
            <p:nvPr/>
          </p:nvSpPr>
          <p:spPr>
            <a:xfrm>
              <a:off x="10281441" y="303034"/>
              <a:ext cx="365046" cy="481994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0"/>
            <p:cNvSpPr/>
            <p:nvPr/>
          </p:nvSpPr>
          <p:spPr>
            <a:xfrm>
              <a:off x="10267424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0"/>
            <p:cNvSpPr/>
            <p:nvPr/>
          </p:nvSpPr>
          <p:spPr>
            <a:xfrm>
              <a:off x="10300150" y="246845"/>
              <a:ext cx="549884" cy="71601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0"/>
            <p:cNvSpPr/>
            <p:nvPr/>
          </p:nvSpPr>
          <p:spPr>
            <a:xfrm>
              <a:off x="9960945" y="820068"/>
              <a:ext cx="807244" cy="535867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0"/>
            <p:cNvSpPr/>
            <p:nvPr/>
          </p:nvSpPr>
          <p:spPr>
            <a:xfrm>
              <a:off x="10281441" y="246845"/>
              <a:ext cx="110062" cy="496072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0"/>
            <p:cNvSpPr/>
            <p:nvPr/>
          </p:nvSpPr>
          <p:spPr>
            <a:xfrm>
              <a:off x="9953876" y="813059"/>
              <a:ext cx="313610" cy="409473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0"/>
            <p:cNvSpPr/>
            <p:nvPr/>
          </p:nvSpPr>
          <p:spPr>
            <a:xfrm>
              <a:off x="10384433" y="354469"/>
              <a:ext cx="177830" cy="407157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0"/>
            <p:cNvSpPr/>
            <p:nvPr/>
          </p:nvSpPr>
          <p:spPr>
            <a:xfrm>
              <a:off x="10268712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50"/>
          <p:cNvGrpSpPr/>
          <p:nvPr/>
        </p:nvGrpSpPr>
        <p:grpSpPr>
          <a:xfrm>
            <a:off x="369906" y="907332"/>
            <a:ext cx="1030445" cy="1131756"/>
            <a:chOff x="-1344168" y="3583329"/>
            <a:chExt cx="903661" cy="992507"/>
          </a:xfrm>
        </p:grpSpPr>
        <p:sp>
          <p:nvSpPr>
            <p:cNvPr id="1626" name="Google Shape;1626;p50"/>
            <p:cNvSpPr/>
            <p:nvPr/>
          </p:nvSpPr>
          <p:spPr>
            <a:xfrm rot="3527258" flipH="1">
              <a:off x="-713690" y="4243096"/>
              <a:ext cx="162662" cy="309609"/>
            </a:xfrm>
            <a:custGeom>
              <a:avLst/>
              <a:gdLst/>
              <a:ahLst/>
              <a:cxnLst/>
              <a:rect l="l" t="t" r="r" b="b"/>
              <a:pathLst>
                <a:path w="3571" h="6797" extrusionOk="0">
                  <a:moveTo>
                    <a:pt x="307" y="1"/>
                  </a:moveTo>
                  <a:lnTo>
                    <a:pt x="0" y="1421"/>
                  </a:lnTo>
                  <a:lnTo>
                    <a:pt x="2688" y="6796"/>
                  </a:lnTo>
                  <a:lnTo>
                    <a:pt x="3571" y="5568"/>
                  </a:lnTo>
                  <a:lnTo>
                    <a:pt x="2956" y="3495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0"/>
            <p:cNvSpPr/>
            <p:nvPr/>
          </p:nvSpPr>
          <p:spPr>
            <a:xfrm rot="3527258" flipH="1">
              <a:off x="-666097" y="4279765"/>
              <a:ext cx="115471" cy="237867"/>
            </a:xfrm>
            <a:custGeom>
              <a:avLst/>
              <a:gdLst/>
              <a:ahLst/>
              <a:cxnLst/>
              <a:rect l="l" t="t" r="r" b="b"/>
              <a:pathLst>
                <a:path w="2535" h="5222" extrusionOk="0">
                  <a:moveTo>
                    <a:pt x="1" y="0"/>
                  </a:moveTo>
                  <a:lnTo>
                    <a:pt x="2496" y="5222"/>
                  </a:lnTo>
                  <a:lnTo>
                    <a:pt x="2534" y="5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0"/>
            <p:cNvSpPr/>
            <p:nvPr/>
          </p:nvSpPr>
          <p:spPr>
            <a:xfrm rot="3527258" flipH="1">
              <a:off x="-675499" y="4288698"/>
              <a:ext cx="115471" cy="239598"/>
            </a:xfrm>
            <a:custGeom>
              <a:avLst/>
              <a:gdLst/>
              <a:ahLst/>
              <a:cxnLst/>
              <a:rect l="l" t="t" r="r" b="b"/>
              <a:pathLst>
                <a:path w="2535" h="5260" extrusionOk="0">
                  <a:moveTo>
                    <a:pt x="39" y="0"/>
                  </a:moveTo>
                  <a:lnTo>
                    <a:pt x="1" y="39"/>
                  </a:lnTo>
                  <a:lnTo>
                    <a:pt x="2496" y="5260"/>
                  </a:lnTo>
                  <a:lnTo>
                    <a:pt x="2535" y="522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0"/>
            <p:cNvSpPr/>
            <p:nvPr/>
          </p:nvSpPr>
          <p:spPr>
            <a:xfrm rot="3527258" flipH="1">
              <a:off x="-685821" y="4297842"/>
              <a:ext cx="115471" cy="237867"/>
            </a:xfrm>
            <a:custGeom>
              <a:avLst/>
              <a:gdLst/>
              <a:ahLst/>
              <a:cxnLst/>
              <a:rect l="l" t="t" r="r" b="b"/>
              <a:pathLst>
                <a:path w="2535" h="5222" extrusionOk="0">
                  <a:moveTo>
                    <a:pt x="0" y="0"/>
                  </a:moveTo>
                  <a:lnTo>
                    <a:pt x="2496" y="5222"/>
                  </a:lnTo>
                  <a:lnTo>
                    <a:pt x="2534" y="52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0"/>
            <p:cNvSpPr/>
            <p:nvPr/>
          </p:nvSpPr>
          <p:spPr>
            <a:xfrm rot="3527258" flipH="1">
              <a:off x="-700514" y="4290674"/>
              <a:ext cx="132963" cy="279865"/>
            </a:xfrm>
            <a:custGeom>
              <a:avLst/>
              <a:gdLst/>
              <a:ahLst/>
              <a:cxnLst/>
              <a:rect l="l" t="t" r="r" b="b"/>
              <a:pathLst>
                <a:path w="2919" h="6144" extrusionOk="0">
                  <a:moveTo>
                    <a:pt x="77" y="0"/>
                  </a:moveTo>
                  <a:lnTo>
                    <a:pt x="0" y="461"/>
                  </a:lnTo>
                  <a:lnTo>
                    <a:pt x="2688" y="6143"/>
                  </a:lnTo>
                  <a:lnTo>
                    <a:pt x="2803" y="6105"/>
                  </a:lnTo>
                  <a:lnTo>
                    <a:pt x="2841" y="6066"/>
                  </a:lnTo>
                  <a:lnTo>
                    <a:pt x="2880" y="5989"/>
                  </a:lnTo>
                  <a:lnTo>
                    <a:pt x="2918" y="5874"/>
                  </a:lnTo>
                  <a:lnTo>
                    <a:pt x="2880" y="5836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0"/>
            <p:cNvSpPr/>
            <p:nvPr/>
          </p:nvSpPr>
          <p:spPr>
            <a:xfrm rot="3527258" flipH="1">
              <a:off x="-1310153" y="3876725"/>
              <a:ext cx="914662" cy="405716"/>
            </a:xfrm>
            <a:custGeom>
              <a:avLst/>
              <a:gdLst/>
              <a:ahLst/>
              <a:cxnLst/>
              <a:rect l="l" t="t" r="r" b="b"/>
              <a:pathLst>
                <a:path w="20080" h="8793" extrusionOk="0">
                  <a:moveTo>
                    <a:pt x="1" y="0"/>
                  </a:moveTo>
                  <a:lnTo>
                    <a:pt x="2611" y="5299"/>
                  </a:lnTo>
                  <a:lnTo>
                    <a:pt x="20079" y="8792"/>
                  </a:lnTo>
                  <a:lnTo>
                    <a:pt x="20079" y="8792"/>
                  </a:lnTo>
                  <a:lnTo>
                    <a:pt x="15972" y="3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0"/>
            <p:cNvSpPr/>
            <p:nvPr/>
          </p:nvSpPr>
          <p:spPr>
            <a:xfrm rot="3527258" flipH="1">
              <a:off x="-1089250" y="3851345"/>
              <a:ext cx="283372" cy="201153"/>
            </a:xfrm>
            <a:custGeom>
              <a:avLst/>
              <a:gdLst/>
              <a:ahLst/>
              <a:cxnLst/>
              <a:rect l="l" t="t" r="r" b="b"/>
              <a:pathLst>
                <a:path w="6221" h="4416" extrusionOk="0">
                  <a:moveTo>
                    <a:pt x="1" y="1"/>
                  </a:moveTo>
                  <a:lnTo>
                    <a:pt x="1920" y="3341"/>
                  </a:lnTo>
                  <a:lnTo>
                    <a:pt x="1997" y="3456"/>
                  </a:lnTo>
                  <a:lnTo>
                    <a:pt x="2112" y="3533"/>
                  </a:lnTo>
                  <a:lnTo>
                    <a:pt x="2227" y="3610"/>
                  </a:lnTo>
                  <a:lnTo>
                    <a:pt x="2381" y="3648"/>
                  </a:lnTo>
                  <a:lnTo>
                    <a:pt x="6067" y="4416"/>
                  </a:lnTo>
                  <a:lnTo>
                    <a:pt x="6105" y="4416"/>
                  </a:lnTo>
                  <a:lnTo>
                    <a:pt x="6182" y="4377"/>
                  </a:lnTo>
                  <a:lnTo>
                    <a:pt x="6220" y="4339"/>
                  </a:lnTo>
                  <a:lnTo>
                    <a:pt x="6220" y="4262"/>
                  </a:lnTo>
                  <a:lnTo>
                    <a:pt x="6220" y="4185"/>
                  </a:lnTo>
                  <a:lnTo>
                    <a:pt x="3878" y="7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0"/>
            <p:cNvSpPr/>
            <p:nvPr/>
          </p:nvSpPr>
          <p:spPr>
            <a:xfrm rot="3527258" flipH="1">
              <a:off x="-778682" y="4364252"/>
              <a:ext cx="52520" cy="96249"/>
            </a:xfrm>
            <a:custGeom>
              <a:avLst/>
              <a:gdLst/>
              <a:ahLst/>
              <a:cxnLst/>
              <a:rect l="l" t="t" r="r" b="b"/>
              <a:pathLst>
                <a:path w="1153" h="2113" extrusionOk="0">
                  <a:moveTo>
                    <a:pt x="538" y="1"/>
                  </a:moveTo>
                  <a:lnTo>
                    <a:pt x="308" y="154"/>
                  </a:lnTo>
                  <a:lnTo>
                    <a:pt x="385" y="308"/>
                  </a:lnTo>
                  <a:lnTo>
                    <a:pt x="423" y="423"/>
                  </a:lnTo>
                  <a:lnTo>
                    <a:pt x="423" y="730"/>
                  </a:lnTo>
                  <a:lnTo>
                    <a:pt x="385" y="999"/>
                  </a:lnTo>
                  <a:lnTo>
                    <a:pt x="308" y="1267"/>
                  </a:lnTo>
                  <a:lnTo>
                    <a:pt x="116" y="1690"/>
                  </a:lnTo>
                  <a:lnTo>
                    <a:pt x="1" y="1843"/>
                  </a:lnTo>
                  <a:lnTo>
                    <a:pt x="116" y="2112"/>
                  </a:lnTo>
                  <a:lnTo>
                    <a:pt x="1152" y="1383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0"/>
            <p:cNvSpPr/>
            <p:nvPr/>
          </p:nvSpPr>
          <p:spPr>
            <a:xfrm rot="3527258" flipH="1">
              <a:off x="-1430899" y="3993889"/>
              <a:ext cx="818504" cy="255358"/>
            </a:xfrm>
            <a:custGeom>
              <a:avLst/>
              <a:gdLst/>
              <a:ahLst/>
              <a:cxnLst/>
              <a:rect l="l" t="t" r="r" b="b"/>
              <a:pathLst>
                <a:path w="17969" h="5606" extrusionOk="0">
                  <a:moveTo>
                    <a:pt x="423" y="1"/>
                  </a:moveTo>
                  <a:lnTo>
                    <a:pt x="500" y="154"/>
                  </a:lnTo>
                  <a:lnTo>
                    <a:pt x="538" y="384"/>
                  </a:lnTo>
                  <a:lnTo>
                    <a:pt x="538" y="653"/>
                  </a:lnTo>
                  <a:lnTo>
                    <a:pt x="538" y="960"/>
                  </a:lnTo>
                  <a:lnTo>
                    <a:pt x="423" y="1306"/>
                  </a:lnTo>
                  <a:lnTo>
                    <a:pt x="270" y="1690"/>
                  </a:lnTo>
                  <a:lnTo>
                    <a:pt x="1" y="2112"/>
                  </a:lnTo>
                  <a:lnTo>
                    <a:pt x="17469" y="5606"/>
                  </a:lnTo>
                  <a:lnTo>
                    <a:pt x="17584" y="5491"/>
                  </a:lnTo>
                  <a:lnTo>
                    <a:pt x="17700" y="5337"/>
                  </a:lnTo>
                  <a:lnTo>
                    <a:pt x="17815" y="5107"/>
                  </a:lnTo>
                  <a:lnTo>
                    <a:pt x="17930" y="4799"/>
                  </a:lnTo>
                  <a:lnTo>
                    <a:pt x="17968" y="4454"/>
                  </a:lnTo>
                  <a:lnTo>
                    <a:pt x="17968" y="3993"/>
                  </a:lnTo>
                  <a:lnTo>
                    <a:pt x="17891" y="3494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0"/>
            <p:cNvSpPr/>
            <p:nvPr/>
          </p:nvSpPr>
          <p:spPr>
            <a:xfrm rot="3527258" flipH="1">
              <a:off x="-1182397" y="3925280"/>
              <a:ext cx="118933" cy="24506"/>
            </a:xfrm>
            <a:custGeom>
              <a:avLst/>
              <a:gdLst/>
              <a:ahLst/>
              <a:cxnLst/>
              <a:rect l="l" t="t" r="r" b="b"/>
              <a:pathLst>
                <a:path w="2611" h="538" extrusionOk="0">
                  <a:moveTo>
                    <a:pt x="2611" y="538"/>
                  </a:move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close/>
                  <a:moveTo>
                    <a:pt x="2611" y="538"/>
                  </a:move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4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0"/>
            <p:cNvSpPr/>
            <p:nvPr/>
          </p:nvSpPr>
          <p:spPr>
            <a:xfrm rot="3527258" flipH="1">
              <a:off x="-639705" y="4256388"/>
              <a:ext cx="122486" cy="248389"/>
            </a:xfrm>
            <a:custGeom>
              <a:avLst/>
              <a:gdLst/>
              <a:ahLst/>
              <a:cxnLst/>
              <a:rect l="l" t="t" r="r" b="b"/>
              <a:pathLst>
                <a:path w="2689" h="5453" extrusionOk="0">
                  <a:moveTo>
                    <a:pt x="78" y="0"/>
                  </a:moveTo>
                  <a:lnTo>
                    <a:pt x="1" y="423"/>
                  </a:lnTo>
                  <a:lnTo>
                    <a:pt x="2458" y="5452"/>
                  </a:lnTo>
                  <a:lnTo>
                    <a:pt x="2688" y="5299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0"/>
            <p:cNvSpPr/>
            <p:nvPr/>
          </p:nvSpPr>
          <p:spPr>
            <a:xfrm rot="3527258" flipH="1">
              <a:off x="-784000" y="4426495"/>
              <a:ext cx="17537" cy="28059"/>
            </a:xfrm>
            <a:custGeom>
              <a:avLst/>
              <a:gdLst/>
              <a:ahLst/>
              <a:cxnLst/>
              <a:rect l="l" t="t" r="r" b="b"/>
              <a:pathLst>
                <a:path w="385" h="616" extrusionOk="0">
                  <a:moveTo>
                    <a:pt x="39" y="577"/>
                  </a:moveTo>
                  <a:lnTo>
                    <a:pt x="39" y="577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85" y="1"/>
                  </a:moveTo>
                  <a:lnTo>
                    <a:pt x="385" y="1"/>
                  </a:lnTo>
                  <a:lnTo>
                    <a:pt x="231" y="270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231" y="270"/>
                  </a:lnTo>
                  <a:lnTo>
                    <a:pt x="385" y="1"/>
                  </a:lnTo>
                  <a:lnTo>
                    <a:pt x="385" y="1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450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0"/>
            <p:cNvSpPr/>
            <p:nvPr/>
          </p:nvSpPr>
          <p:spPr>
            <a:xfrm rot="3527258" flipH="1">
              <a:off x="-1456081" y="4047892"/>
              <a:ext cx="813265" cy="187169"/>
            </a:xfrm>
            <a:custGeom>
              <a:avLst/>
              <a:gdLst/>
              <a:ahLst/>
              <a:cxnLst/>
              <a:rect l="l" t="t" r="r" b="b"/>
              <a:pathLst>
                <a:path w="17854" h="4109" extrusionOk="0">
                  <a:moveTo>
                    <a:pt x="385" y="1"/>
                  </a:moveTo>
                  <a:lnTo>
                    <a:pt x="231" y="270"/>
                  </a:lnTo>
                  <a:lnTo>
                    <a:pt x="39" y="577"/>
                  </a:lnTo>
                  <a:lnTo>
                    <a:pt x="1" y="615"/>
                  </a:lnTo>
                  <a:lnTo>
                    <a:pt x="10713" y="2764"/>
                  </a:lnTo>
                  <a:lnTo>
                    <a:pt x="10827" y="2611"/>
                  </a:lnTo>
                  <a:lnTo>
                    <a:pt x="10943" y="2381"/>
                  </a:lnTo>
                  <a:lnTo>
                    <a:pt x="11019" y="2112"/>
                  </a:lnTo>
                  <a:lnTo>
                    <a:pt x="385" y="1"/>
                  </a:lnTo>
                  <a:close/>
                  <a:moveTo>
                    <a:pt x="10713" y="2764"/>
                  </a:moveTo>
                  <a:lnTo>
                    <a:pt x="10712" y="2765"/>
                  </a:lnTo>
                  <a:lnTo>
                    <a:pt x="13592" y="3341"/>
                  </a:lnTo>
                  <a:lnTo>
                    <a:pt x="10713" y="2764"/>
                  </a:lnTo>
                  <a:close/>
                  <a:moveTo>
                    <a:pt x="14859" y="2880"/>
                  </a:moveTo>
                  <a:lnTo>
                    <a:pt x="14743" y="3187"/>
                  </a:lnTo>
                  <a:lnTo>
                    <a:pt x="14551" y="3533"/>
                  </a:lnTo>
                  <a:lnTo>
                    <a:pt x="17469" y="4109"/>
                  </a:lnTo>
                  <a:lnTo>
                    <a:pt x="17623" y="3955"/>
                  </a:lnTo>
                  <a:lnTo>
                    <a:pt x="17738" y="3763"/>
                  </a:lnTo>
                  <a:lnTo>
                    <a:pt x="17853" y="3494"/>
                  </a:lnTo>
                  <a:lnTo>
                    <a:pt x="14859" y="28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0"/>
            <p:cNvSpPr/>
            <p:nvPr/>
          </p:nvSpPr>
          <p:spPr>
            <a:xfrm rot="3527258" flipH="1">
              <a:off x="-1264911" y="3976901"/>
              <a:ext cx="188900" cy="64728"/>
            </a:xfrm>
            <a:custGeom>
              <a:avLst/>
              <a:gdLst/>
              <a:ahLst/>
              <a:cxnLst/>
              <a:rect l="l" t="t" r="r" b="b"/>
              <a:pathLst>
                <a:path w="4147" h="1421" extrusionOk="0">
                  <a:moveTo>
                    <a:pt x="307" y="0"/>
                  </a:moveTo>
                  <a:lnTo>
                    <a:pt x="231" y="269"/>
                  </a:lnTo>
                  <a:lnTo>
                    <a:pt x="115" y="499"/>
                  </a:lnTo>
                  <a:lnTo>
                    <a:pt x="0" y="653"/>
                  </a:lnTo>
                  <a:lnTo>
                    <a:pt x="2880" y="1229"/>
                  </a:lnTo>
                  <a:lnTo>
                    <a:pt x="2918" y="1229"/>
                  </a:lnTo>
                  <a:lnTo>
                    <a:pt x="3839" y="1421"/>
                  </a:lnTo>
                  <a:lnTo>
                    <a:pt x="4031" y="1075"/>
                  </a:lnTo>
                  <a:lnTo>
                    <a:pt x="4147" y="76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0"/>
            <p:cNvSpPr/>
            <p:nvPr/>
          </p:nvSpPr>
          <p:spPr>
            <a:xfrm rot="3527258" flipH="1">
              <a:off x="-1432143" y="3993889"/>
              <a:ext cx="818504" cy="255358"/>
            </a:xfrm>
            <a:custGeom>
              <a:avLst/>
              <a:gdLst/>
              <a:ahLst/>
              <a:cxnLst/>
              <a:rect l="l" t="t" r="r" b="b"/>
              <a:pathLst>
                <a:path w="17969" h="5606" extrusionOk="0">
                  <a:moveTo>
                    <a:pt x="423" y="1"/>
                  </a:moveTo>
                  <a:lnTo>
                    <a:pt x="500" y="154"/>
                  </a:lnTo>
                  <a:lnTo>
                    <a:pt x="538" y="384"/>
                  </a:lnTo>
                  <a:lnTo>
                    <a:pt x="538" y="653"/>
                  </a:lnTo>
                  <a:lnTo>
                    <a:pt x="538" y="960"/>
                  </a:lnTo>
                  <a:lnTo>
                    <a:pt x="423" y="1306"/>
                  </a:lnTo>
                  <a:lnTo>
                    <a:pt x="270" y="1690"/>
                  </a:lnTo>
                  <a:lnTo>
                    <a:pt x="1" y="2112"/>
                  </a:lnTo>
                  <a:lnTo>
                    <a:pt x="17469" y="5606"/>
                  </a:lnTo>
                  <a:lnTo>
                    <a:pt x="17584" y="5491"/>
                  </a:lnTo>
                  <a:lnTo>
                    <a:pt x="17700" y="5337"/>
                  </a:lnTo>
                  <a:lnTo>
                    <a:pt x="17815" y="5107"/>
                  </a:lnTo>
                  <a:lnTo>
                    <a:pt x="17930" y="4799"/>
                  </a:lnTo>
                  <a:lnTo>
                    <a:pt x="17968" y="4454"/>
                  </a:lnTo>
                  <a:lnTo>
                    <a:pt x="17968" y="3993"/>
                  </a:lnTo>
                  <a:lnTo>
                    <a:pt x="17891" y="3494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0"/>
          <p:cNvGrpSpPr/>
          <p:nvPr/>
        </p:nvGrpSpPr>
        <p:grpSpPr>
          <a:xfrm rot="-364609">
            <a:off x="7694191" y="2761864"/>
            <a:ext cx="695821" cy="807153"/>
            <a:chOff x="-1306539" y="2227242"/>
            <a:chExt cx="735137" cy="852760"/>
          </a:xfrm>
        </p:grpSpPr>
        <p:sp>
          <p:nvSpPr>
            <p:cNvPr id="1642" name="Google Shape;1642;p50"/>
            <p:cNvSpPr/>
            <p:nvPr/>
          </p:nvSpPr>
          <p:spPr>
            <a:xfrm flipH="1">
              <a:off x="-1270861" y="2233533"/>
              <a:ext cx="672160" cy="842238"/>
            </a:xfrm>
            <a:custGeom>
              <a:avLst/>
              <a:gdLst/>
              <a:ahLst/>
              <a:cxnLst/>
              <a:rect l="l" t="t" r="r" b="b"/>
              <a:pathLst>
                <a:path w="12287" h="15396" extrusionOk="0">
                  <a:moveTo>
                    <a:pt x="3610" y="1"/>
                  </a:moveTo>
                  <a:lnTo>
                    <a:pt x="1" y="12977"/>
                  </a:lnTo>
                  <a:lnTo>
                    <a:pt x="8677" y="15396"/>
                  </a:lnTo>
                  <a:lnTo>
                    <a:pt x="12286" y="2419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0"/>
            <p:cNvSpPr/>
            <p:nvPr/>
          </p:nvSpPr>
          <p:spPr>
            <a:xfrm flipH="1">
              <a:off x="-796185" y="2227242"/>
              <a:ext cx="224783" cy="716198"/>
            </a:xfrm>
            <a:custGeom>
              <a:avLst/>
              <a:gdLst/>
              <a:ahLst/>
              <a:cxnLst/>
              <a:rect l="l" t="t" r="r" b="b"/>
              <a:pathLst>
                <a:path w="4109" h="13092" extrusionOk="0">
                  <a:moveTo>
                    <a:pt x="3610" y="0"/>
                  </a:moveTo>
                  <a:lnTo>
                    <a:pt x="1" y="12938"/>
                  </a:lnTo>
                  <a:lnTo>
                    <a:pt x="500" y="13092"/>
                  </a:lnTo>
                  <a:lnTo>
                    <a:pt x="4109" y="116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0"/>
            <p:cNvSpPr/>
            <p:nvPr/>
          </p:nvSpPr>
          <p:spPr>
            <a:xfrm flipH="1">
              <a:off x="-1262437" y="2260832"/>
              <a:ext cx="663736" cy="814940"/>
            </a:xfrm>
            <a:custGeom>
              <a:avLst/>
              <a:gdLst/>
              <a:ahLst/>
              <a:cxnLst/>
              <a:rect l="l" t="t" r="r" b="b"/>
              <a:pathLst>
                <a:path w="12133" h="14897" extrusionOk="0">
                  <a:moveTo>
                    <a:pt x="3456" y="1"/>
                  </a:moveTo>
                  <a:lnTo>
                    <a:pt x="1" y="12478"/>
                  </a:lnTo>
                  <a:lnTo>
                    <a:pt x="8677" y="14897"/>
                  </a:lnTo>
                  <a:lnTo>
                    <a:pt x="12133" y="2419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0"/>
            <p:cNvSpPr/>
            <p:nvPr/>
          </p:nvSpPr>
          <p:spPr>
            <a:xfrm flipH="1">
              <a:off x="-1306522" y="2265036"/>
              <a:ext cx="602794" cy="814940"/>
            </a:xfrm>
            <a:custGeom>
              <a:avLst/>
              <a:gdLst/>
              <a:ahLst/>
              <a:cxnLst/>
              <a:rect l="l" t="t" r="r" b="b"/>
              <a:pathLst>
                <a:path w="11019" h="14897" extrusionOk="0">
                  <a:moveTo>
                    <a:pt x="3609" y="0"/>
                  </a:moveTo>
                  <a:lnTo>
                    <a:pt x="0" y="12938"/>
                  </a:lnTo>
                  <a:lnTo>
                    <a:pt x="6988" y="14858"/>
                  </a:lnTo>
                  <a:lnTo>
                    <a:pt x="7103" y="14896"/>
                  </a:lnTo>
                  <a:lnTo>
                    <a:pt x="7218" y="14896"/>
                  </a:lnTo>
                  <a:lnTo>
                    <a:pt x="7448" y="14820"/>
                  </a:lnTo>
                  <a:lnTo>
                    <a:pt x="7602" y="14666"/>
                  </a:lnTo>
                  <a:lnTo>
                    <a:pt x="7679" y="14589"/>
                  </a:lnTo>
                  <a:lnTo>
                    <a:pt x="7717" y="14474"/>
                  </a:lnTo>
                  <a:lnTo>
                    <a:pt x="11019" y="2649"/>
                  </a:lnTo>
                  <a:lnTo>
                    <a:pt x="11019" y="2534"/>
                  </a:lnTo>
                  <a:lnTo>
                    <a:pt x="11019" y="2419"/>
                  </a:lnTo>
                  <a:lnTo>
                    <a:pt x="10942" y="2227"/>
                  </a:lnTo>
                  <a:lnTo>
                    <a:pt x="10788" y="2035"/>
                  </a:lnTo>
                  <a:lnTo>
                    <a:pt x="10712" y="1958"/>
                  </a:lnTo>
                  <a:lnTo>
                    <a:pt x="10597" y="1920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0"/>
            <p:cNvSpPr/>
            <p:nvPr/>
          </p:nvSpPr>
          <p:spPr>
            <a:xfrm flipH="1">
              <a:off x="-901221" y="2256619"/>
              <a:ext cx="222704" cy="716253"/>
            </a:xfrm>
            <a:custGeom>
              <a:avLst/>
              <a:gdLst/>
              <a:ahLst/>
              <a:cxnLst/>
              <a:rect l="l" t="t" r="r" b="b"/>
              <a:pathLst>
                <a:path w="4071" h="13093" extrusionOk="0">
                  <a:moveTo>
                    <a:pt x="3610" y="1"/>
                  </a:moveTo>
                  <a:lnTo>
                    <a:pt x="1" y="12939"/>
                  </a:lnTo>
                  <a:lnTo>
                    <a:pt x="461" y="13092"/>
                  </a:lnTo>
                  <a:lnTo>
                    <a:pt x="4070" y="154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0"/>
            <p:cNvSpPr/>
            <p:nvPr/>
          </p:nvSpPr>
          <p:spPr>
            <a:xfrm flipH="1">
              <a:off x="-1304465" y="2365868"/>
              <a:ext cx="33644" cy="21061"/>
            </a:xfrm>
            <a:custGeom>
              <a:avLst/>
              <a:gdLst/>
              <a:ahLst/>
              <a:cxnLst/>
              <a:rect l="l" t="t" r="r" b="b"/>
              <a:pathLst>
                <a:path w="615" h="385" extrusionOk="0">
                  <a:moveTo>
                    <a:pt x="0" y="0"/>
                  </a:moveTo>
                  <a:lnTo>
                    <a:pt x="307" y="115"/>
                  </a:lnTo>
                  <a:lnTo>
                    <a:pt x="384" y="154"/>
                  </a:lnTo>
                  <a:lnTo>
                    <a:pt x="422" y="167"/>
                  </a:lnTo>
                  <a:lnTo>
                    <a:pt x="422" y="167"/>
                  </a:lnTo>
                  <a:lnTo>
                    <a:pt x="346" y="115"/>
                  </a:lnTo>
                  <a:lnTo>
                    <a:pt x="231" y="77"/>
                  </a:lnTo>
                  <a:lnTo>
                    <a:pt x="0" y="0"/>
                  </a:lnTo>
                  <a:close/>
                  <a:moveTo>
                    <a:pt x="422" y="167"/>
                  </a:moveTo>
                  <a:lnTo>
                    <a:pt x="461" y="192"/>
                  </a:lnTo>
                  <a:lnTo>
                    <a:pt x="538" y="269"/>
                  </a:lnTo>
                  <a:lnTo>
                    <a:pt x="614" y="384"/>
                  </a:lnTo>
                  <a:lnTo>
                    <a:pt x="499" y="192"/>
                  </a:lnTo>
                  <a:lnTo>
                    <a:pt x="422" y="167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0"/>
            <p:cNvSpPr/>
            <p:nvPr/>
          </p:nvSpPr>
          <p:spPr>
            <a:xfrm flipH="1">
              <a:off x="-1111242" y="3075735"/>
              <a:ext cx="37856" cy="4267"/>
            </a:xfrm>
            <a:custGeom>
              <a:avLst/>
              <a:gdLst/>
              <a:ahLst/>
              <a:cxnLst/>
              <a:rect l="l" t="t" r="r" b="b"/>
              <a:pathLst>
                <a:path w="692" h="78" extrusionOk="0">
                  <a:moveTo>
                    <a:pt x="0" y="1"/>
                  </a:moveTo>
                  <a:lnTo>
                    <a:pt x="307" y="77"/>
                  </a:lnTo>
                  <a:lnTo>
                    <a:pt x="384" y="77"/>
                  </a:lnTo>
                  <a:lnTo>
                    <a:pt x="231" y="39"/>
                  </a:lnTo>
                  <a:lnTo>
                    <a:pt x="0" y="1"/>
                  </a:lnTo>
                  <a:close/>
                  <a:moveTo>
                    <a:pt x="691" y="1"/>
                  </a:moveTo>
                  <a:lnTo>
                    <a:pt x="538" y="39"/>
                  </a:lnTo>
                  <a:lnTo>
                    <a:pt x="384" y="77"/>
                  </a:lnTo>
                  <a:lnTo>
                    <a:pt x="576" y="7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0"/>
            <p:cNvSpPr/>
            <p:nvPr/>
          </p:nvSpPr>
          <p:spPr>
            <a:xfrm flipH="1">
              <a:off x="-1306539" y="2365868"/>
              <a:ext cx="233153" cy="714119"/>
            </a:xfrm>
            <a:custGeom>
              <a:avLst/>
              <a:gdLst/>
              <a:ahLst/>
              <a:cxnLst/>
              <a:rect l="l" t="t" r="r" b="b"/>
              <a:pathLst>
                <a:path w="4262" h="13054" extrusionOk="0">
                  <a:moveTo>
                    <a:pt x="3609" y="0"/>
                  </a:moveTo>
                  <a:lnTo>
                    <a:pt x="0" y="12977"/>
                  </a:lnTo>
                  <a:lnTo>
                    <a:pt x="231" y="13015"/>
                  </a:lnTo>
                  <a:lnTo>
                    <a:pt x="384" y="13053"/>
                  </a:lnTo>
                  <a:lnTo>
                    <a:pt x="538" y="13015"/>
                  </a:lnTo>
                  <a:lnTo>
                    <a:pt x="691" y="12977"/>
                  </a:lnTo>
                  <a:lnTo>
                    <a:pt x="883" y="12785"/>
                  </a:lnTo>
                  <a:lnTo>
                    <a:pt x="999" y="12516"/>
                  </a:lnTo>
                  <a:lnTo>
                    <a:pt x="2035" y="8792"/>
                  </a:lnTo>
                  <a:lnTo>
                    <a:pt x="4223" y="922"/>
                  </a:lnTo>
                  <a:lnTo>
                    <a:pt x="4262" y="768"/>
                  </a:lnTo>
                  <a:lnTo>
                    <a:pt x="4262" y="615"/>
                  </a:lnTo>
                  <a:lnTo>
                    <a:pt x="4223" y="384"/>
                  </a:lnTo>
                  <a:lnTo>
                    <a:pt x="4147" y="269"/>
                  </a:lnTo>
                  <a:lnTo>
                    <a:pt x="4070" y="192"/>
                  </a:lnTo>
                  <a:lnTo>
                    <a:pt x="3955" y="115"/>
                  </a:lnTo>
                  <a:lnTo>
                    <a:pt x="3840" y="77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0"/>
            <p:cNvSpPr/>
            <p:nvPr/>
          </p:nvSpPr>
          <p:spPr>
            <a:xfrm flipH="1">
              <a:off x="-833989" y="2332223"/>
              <a:ext cx="153338" cy="554545"/>
            </a:xfrm>
            <a:custGeom>
              <a:avLst/>
              <a:gdLst/>
              <a:ahLst/>
              <a:cxnLst/>
              <a:rect l="l" t="t" r="r" b="b"/>
              <a:pathLst>
                <a:path w="2803" h="10137" extrusionOk="0">
                  <a:moveTo>
                    <a:pt x="2803" y="1"/>
                  </a:moveTo>
                  <a:lnTo>
                    <a:pt x="2073" y="2458"/>
                  </a:lnTo>
                  <a:lnTo>
                    <a:pt x="1344" y="5030"/>
                  </a:lnTo>
                  <a:lnTo>
                    <a:pt x="653" y="7641"/>
                  </a:lnTo>
                  <a:lnTo>
                    <a:pt x="0" y="10136"/>
                  </a:lnTo>
                  <a:lnTo>
                    <a:pt x="0" y="10136"/>
                  </a:lnTo>
                  <a:lnTo>
                    <a:pt x="730" y="7641"/>
                  </a:lnTo>
                  <a:lnTo>
                    <a:pt x="1459" y="5069"/>
                  </a:lnTo>
                  <a:lnTo>
                    <a:pt x="2150" y="2496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0"/>
            <p:cNvSpPr/>
            <p:nvPr/>
          </p:nvSpPr>
          <p:spPr>
            <a:xfrm flipH="1">
              <a:off x="-812982" y="2325932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83" y="5030"/>
                  </a:lnTo>
                  <a:lnTo>
                    <a:pt x="692" y="7641"/>
                  </a:lnTo>
                  <a:lnTo>
                    <a:pt x="1" y="10136"/>
                  </a:lnTo>
                  <a:lnTo>
                    <a:pt x="769" y="7641"/>
                  </a:lnTo>
                  <a:lnTo>
                    <a:pt x="1498" y="5069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0"/>
            <p:cNvSpPr/>
            <p:nvPr/>
          </p:nvSpPr>
          <p:spPr>
            <a:xfrm flipH="1">
              <a:off x="-791974" y="2319641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45" y="5068"/>
                  </a:lnTo>
                  <a:lnTo>
                    <a:pt x="654" y="7641"/>
                  </a:lnTo>
                  <a:lnTo>
                    <a:pt x="1" y="10136"/>
                  </a:lnTo>
                  <a:lnTo>
                    <a:pt x="730" y="7641"/>
                  </a:lnTo>
                  <a:lnTo>
                    <a:pt x="1460" y="5068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0"/>
            <p:cNvSpPr/>
            <p:nvPr/>
          </p:nvSpPr>
          <p:spPr>
            <a:xfrm flipH="1">
              <a:off x="-1140616" y="2517075"/>
              <a:ext cx="222649" cy="81948"/>
            </a:xfrm>
            <a:custGeom>
              <a:avLst/>
              <a:gdLst/>
              <a:ahLst/>
              <a:cxnLst/>
              <a:rect l="l" t="t" r="r" b="b"/>
              <a:pathLst>
                <a:path w="4070" h="1498" extrusionOk="0">
                  <a:moveTo>
                    <a:pt x="154" y="0"/>
                  </a:moveTo>
                  <a:lnTo>
                    <a:pt x="77" y="39"/>
                  </a:lnTo>
                  <a:lnTo>
                    <a:pt x="39" y="116"/>
                  </a:lnTo>
                  <a:lnTo>
                    <a:pt x="0" y="192"/>
                  </a:lnTo>
                  <a:lnTo>
                    <a:pt x="0" y="269"/>
                  </a:lnTo>
                  <a:lnTo>
                    <a:pt x="0" y="346"/>
                  </a:lnTo>
                  <a:lnTo>
                    <a:pt x="77" y="423"/>
                  </a:lnTo>
                  <a:lnTo>
                    <a:pt x="154" y="461"/>
                  </a:lnTo>
                  <a:lnTo>
                    <a:pt x="3763" y="1498"/>
                  </a:lnTo>
                  <a:lnTo>
                    <a:pt x="3840" y="1498"/>
                  </a:lnTo>
                  <a:lnTo>
                    <a:pt x="3916" y="1459"/>
                  </a:lnTo>
                  <a:lnTo>
                    <a:pt x="3993" y="1459"/>
                  </a:lnTo>
                  <a:lnTo>
                    <a:pt x="4032" y="1383"/>
                  </a:lnTo>
                  <a:lnTo>
                    <a:pt x="4070" y="1306"/>
                  </a:lnTo>
                  <a:lnTo>
                    <a:pt x="4070" y="1229"/>
                  </a:lnTo>
                  <a:lnTo>
                    <a:pt x="4032" y="1152"/>
                  </a:lnTo>
                  <a:lnTo>
                    <a:pt x="3993" y="1075"/>
                  </a:lnTo>
                  <a:lnTo>
                    <a:pt x="3916" y="1037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F76094EB-B389-8286-52AA-EBD531B6D7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91" t="-5835" r="6623" b="5835"/>
          <a:stretch/>
        </p:blipFill>
        <p:spPr>
          <a:xfrm>
            <a:off x="1436971" y="1714787"/>
            <a:ext cx="6247766" cy="18197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0" name="Google Shape;1660;p51"/>
          <p:cNvGrpSpPr/>
          <p:nvPr/>
        </p:nvGrpSpPr>
        <p:grpSpPr>
          <a:xfrm rot="-6588437" flipH="1">
            <a:off x="938618" y="3390890"/>
            <a:ext cx="895741" cy="1108575"/>
            <a:chOff x="9953876" y="246845"/>
            <a:chExt cx="896158" cy="1109091"/>
          </a:xfrm>
        </p:grpSpPr>
        <p:sp>
          <p:nvSpPr>
            <p:cNvPr id="1661" name="Google Shape;1661;p51"/>
            <p:cNvSpPr/>
            <p:nvPr/>
          </p:nvSpPr>
          <p:spPr>
            <a:xfrm>
              <a:off x="9958568" y="813059"/>
              <a:ext cx="290208" cy="299532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1"/>
            <p:cNvSpPr/>
            <p:nvPr/>
          </p:nvSpPr>
          <p:spPr>
            <a:xfrm>
              <a:off x="9965577" y="813059"/>
              <a:ext cx="397833" cy="442260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1"/>
            <p:cNvSpPr/>
            <p:nvPr/>
          </p:nvSpPr>
          <p:spPr>
            <a:xfrm>
              <a:off x="10248715" y="735846"/>
              <a:ext cx="100677" cy="93669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1"/>
            <p:cNvSpPr/>
            <p:nvPr/>
          </p:nvSpPr>
          <p:spPr>
            <a:xfrm>
              <a:off x="10262731" y="340452"/>
              <a:ext cx="93669" cy="395456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1"/>
            <p:cNvSpPr/>
            <p:nvPr/>
          </p:nvSpPr>
          <p:spPr>
            <a:xfrm>
              <a:off x="10281441" y="303034"/>
              <a:ext cx="365046" cy="481994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1"/>
            <p:cNvSpPr/>
            <p:nvPr/>
          </p:nvSpPr>
          <p:spPr>
            <a:xfrm>
              <a:off x="10267424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1"/>
            <p:cNvSpPr/>
            <p:nvPr/>
          </p:nvSpPr>
          <p:spPr>
            <a:xfrm>
              <a:off x="10300150" y="246845"/>
              <a:ext cx="549884" cy="71601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1"/>
            <p:cNvSpPr/>
            <p:nvPr/>
          </p:nvSpPr>
          <p:spPr>
            <a:xfrm>
              <a:off x="9960945" y="820068"/>
              <a:ext cx="807244" cy="535867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1"/>
            <p:cNvSpPr/>
            <p:nvPr/>
          </p:nvSpPr>
          <p:spPr>
            <a:xfrm>
              <a:off x="10281441" y="246845"/>
              <a:ext cx="110062" cy="496072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1"/>
            <p:cNvSpPr/>
            <p:nvPr/>
          </p:nvSpPr>
          <p:spPr>
            <a:xfrm>
              <a:off x="9953876" y="813059"/>
              <a:ext cx="313610" cy="409473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1"/>
            <p:cNvSpPr/>
            <p:nvPr/>
          </p:nvSpPr>
          <p:spPr>
            <a:xfrm>
              <a:off x="10384433" y="354469"/>
              <a:ext cx="177830" cy="407157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1"/>
            <p:cNvSpPr/>
            <p:nvPr/>
          </p:nvSpPr>
          <p:spPr>
            <a:xfrm>
              <a:off x="10268712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3" name="Google Shape;1673;p51"/>
          <p:cNvGrpSpPr/>
          <p:nvPr/>
        </p:nvGrpSpPr>
        <p:grpSpPr>
          <a:xfrm rot="-364609">
            <a:off x="7554991" y="574064"/>
            <a:ext cx="695821" cy="807153"/>
            <a:chOff x="-1306539" y="2227242"/>
            <a:chExt cx="735137" cy="852760"/>
          </a:xfrm>
        </p:grpSpPr>
        <p:sp>
          <p:nvSpPr>
            <p:cNvPr id="1674" name="Google Shape;1674;p51"/>
            <p:cNvSpPr/>
            <p:nvPr/>
          </p:nvSpPr>
          <p:spPr>
            <a:xfrm flipH="1">
              <a:off x="-1270861" y="2233533"/>
              <a:ext cx="672160" cy="842238"/>
            </a:xfrm>
            <a:custGeom>
              <a:avLst/>
              <a:gdLst/>
              <a:ahLst/>
              <a:cxnLst/>
              <a:rect l="l" t="t" r="r" b="b"/>
              <a:pathLst>
                <a:path w="12287" h="15396" extrusionOk="0">
                  <a:moveTo>
                    <a:pt x="3610" y="1"/>
                  </a:moveTo>
                  <a:lnTo>
                    <a:pt x="1" y="12977"/>
                  </a:lnTo>
                  <a:lnTo>
                    <a:pt x="8677" y="15396"/>
                  </a:lnTo>
                  <a:lnTo>
                    <a:pt x="12286" y="2419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1"/>
            <p:cNvSpPr/>
            <p:nvPr/>
          </p:nvSpPr>
          <p:spPr>
            <a:xfrm flipH="1">
              <a:off x="-796185" y="2227242"/>
              <a:ext cx="224783" cy="716198"/>
            </a:xfrm>
            <a:custGeom>
              <a:avLst/>
              <a:gdLst/>
              <a:ahLst/>
              <a:cxnLst/>
              <a:rect l="l" t="t" r="r" b="b"/>
              <a:pathLst>
                <a:path w="4109" h="13092" extrusionOk="0">
                  <a:moveTo>
                    <a:pt x="3610" y="0"/>
                  </a:moveTo>
                  <a:lnTo>
                    <a:pt x="1" y="12938"/>
                  </a:lnTo>
                  <a:lnTo>
                    <a:pt x="500" y="13092"/>
                  </a:lnTo>
                  <a:lnTo>
                    <a:pt x="4109" y="116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1"/>
            <p:cNvSpPr/>
            <p:nvPr/>
          </p:nvSpPr>
          <p:spPr>
            <a:xfrm flipH="1">
              <a:off x="-1262437" y="2260832"/>
              <a:ext cx="663736" cy="814940"/>
            </a:xfrm>
            <a:custGeom>
              <a:avLst/>
              <a:gdLst/>
              <a:ahLst/>
              <a:cxnLst/>
              <a:rect l="l" t="t" r="r" b="b"/>
              <a:pathLst>
                <a:path w="12133" h="14897" extrusionOk="0">
                  <a:moveTo>
                    <a:pt x="3456" y="1"/>
                  </a:moveTo>
                  <a:lnTo>
                    <a:pt x="1" y="12478"/>
                  </a:lnTo>
                  <a:lnTo>
                    <a:pt x="8677" y="14897"/>
                  </a:lnTo>
                  <a:lnTo>
                    <a:pt x="12133" y="2419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1"/>
            <p:cNvSpPr/>
            <p:nvPr/>
          </p:nvSpPr>
          <p:spPr>
            <a:xfrm flipH="1">
              <a:off x="-1306522" y="2265036"/>
              <a:ext cx="602794" cy="814940"/>
            </a:xfrm>
            <a:custGeom>
              <a:avLst/>
              <a:gdLst/>
              <a:ahLst/>
              <a:cxnLst/>
              <a:rect l="l" t="t" r="r" b="b"/>
              <a:pathLst>
                <a:path w="11019" h="14897" extrusionOk="0">
                  <a:moveTo>
                    <a:pt x="3609" y="0"/>
                  </a:moveTo>
                  <a:lnTo>
                    <a:pt x="0" y="12938"/>
                  </a:lnTo>
                  <a:lnTo>
                    <a:pt x="6988" y="14858"/>
                  </a:lnTo>
                  <a:lnTo>
                    <a:pt x="7103" y="14896"/>
                  </a:lnTo>
                  <a:lnTo>
                    <a:pt x="7218" y="14896"/>
                  </a:lnTo>
                  <a:lnTo>
                    <a:pt x="7448" y="14820"/>
                  </a:lnTo>
                  <a:lnTo>
                    <a:pt x="7602" y="14666"/>
                  </a:lnTo>
                  <a:lnTo>
                    <a:pt x="7679" y="14589"/>
                  </a:lnTo>
                  <a:lnTo>
                    <a:pt x="7717" y="14474"/>
                  </a:lnTo>
                  <a:lnTo>
                    <a:pt x="11019" y="2649"/>
                  </a:lnTo>
                  <a:lnTo>
                    <a:pt x="11019" y="2534"/>
                  </a:lnTo>
                  <a:lnTo>
                    <a:pt x="11019" y="2419"/>
                  </a:lnTo>
                  <a:lnTo>
                    <a:pt x="10942" y="2227"/>
                  </a:lnTo>
                  <a:lnTo>
                    <a:pt x="10788" y="2035"/>
                  </a:lnTo>
                  <a:lnTo>
                    <a:pt x="10712" y="1958"/>
                  </a:lnTo>
                  <a:lnTo>
                    <a:pt x="10597" y="1920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1"/>
            <p:cNvSpPr/>
            <p:nvPr/>
          </p:nvSpPr>
          <p:spPr>
            <a:xfrm flipH="1">
              <a:off x="-901221" y="2256619"/>
              <a:ext cx="222704" cy="716253"/>
            </a:xfrm>
            <a:custGeom>
              <a:avLst/>
              <a:gdLst/>
              <a:ahLst/>
              <a:cxnLst/>
              <a:rect l="l" t="t" r="r" b="b"/>
              <a:pathLst>
                <a:path w="4071" h="13093" extrusionOk="0">
                  <a:moveTo>
                    <a:pt x="3610" y="1"/>
                  </a:moveTo>
                  <a:lnTo>
                    <a:pt x="1" y="12939"/>
                  </a:lnTo>
                  <a:lnTo>
                    <a:pt x="461" y="13092"/>
                  </a:lnTo>
                  <a:lnTo>
                    <a:pt x="4070" y="154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1"/>
            <p:cNvSpPr/>
            <p:nvPr/>
          </p:nvSpPr>
          <p:spPr>
            <a:xfrm flipH="1">
              <a:off x="-1304465" y="2365868"/>
              <a:ext cx="33644" cy="21061"/>
            </a:xfrm>
            <a:custGeom>
              <a:avLst/>
              <a:gdLst/>
              <a:ahLst/>
              <a:cxnLst/>
              <a:rect l="l" t="t" r="r" b="b"/>
              <a:pathLst>
                <a:path w="615" h="385" extrusionOk="0">
                  <a:moveTo>
                    <a:pt x="0" y="0"/>
                  </a:moveTo>
                  <a:lnTo>
                    <a:pt x="307" y="115"/>
                  </a:lnTo>
                  <a:lnTo>
                    <a:pt x="384" y="154"/>
                  </a:lnTo>
                  <a:lnTo>
                    <a:pt x="422" y="167"/>
                  </a:lnTo>
                  <a:lnTo>
                    <a:pt x="422" y="167"/>
                  </a:lnTo>
                  <a:lnTo>
                    <a:pt x="346" y="115"/>
                  </a:lnTo>
                  <a:lnTo>
                    <a:pt x="231" y="77"/>
                  </a:lnTo>
                  <a:lnTo>
                    <a:pt x="0" y="0"/>
                  </a:lnTo>
                  <a:close/>
                  <a:moveTo>
                    <a:pt x="422" y="167"/>
                  </a:moveTo>
                  <a:lnTo>
                    <a:pt x="461" y="192"/>
                  </a:lnTo>
                  <a:lnTo>
                    <a:pt x="538" y="269"/>
                  </a:lnTo>
                  <a:lnTo>
                    <a:pt x="614" y="384"/>
                  </a:lnTo>
                  <a:lnTo>
                    <a:pt x="499" y="192"/>
                  </a:lnTo>
                  <a:lnTo>
                    <a:pt x="422" y="167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1"/>
            <p:cNvSpPr/>
            <p:nvPr/>
          </p:nvSpPr>
          <p:spPr>
            <a:xfrm flipH="1">
              <a:off x="-1111242" y="3075735"/>
              <a:ext cx="37856" cy="4267"/>
            </a:xfrm>
            <a:custGeom>
              <a:avLst/>
              <a:gdLst/>
              <a:ahLst/>
              <a:cxnLst/>
              <a:rect l="l" t="t" r="r" b="b"/>
              <a:pathLst>
                <a:path w="692" h="78" extrusionOk="0">
                  <a:moveTo>
                    <a:pt x="0" y="1"/>
                  </a:moveTo>
                  <a:lnTo>
                    <a:pt x="307" y="77"/>
                  </a:lnTo>
                  <a:lnTo>
                    <a:pt x="384" y="77"/>
                  </a:lnTo>
                  <a:lnTo>
                    <a:pt x="231" y="39"/>
                  </a:lnTo>
                  <a:lnTo>
                    <a:pt x="0" y="1"/>
                  </a:lnTo>
                  <a:close/>
                  <a:moveTo>
                    <a:pt x="691" y="1"/>
                  </a:moveTo>
                  <a:lnTo>
                    <a:pt x="538" y="39"/>
                  </a:lnTo>
                  <a:lnTo>
                    <a:pt x="384" y="77"/>
                  </a:lnTo>
                  <a:lnTo>
                    <a:pt x="576" y="7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1"/>
            <p:cNvSpPr/>
            <p:nvPr/>
          </p:nvSpPr>
          <p:spPr>
            <a:xfrm flipH="1">
              <a:off x="-1306539" y="2365868"/>
              <a:ext cx="233153" cy="714119"/>
            </a:xfrm>
            <a:custGeom>
              <a:avLst/>
              <a:gdLst/>
              <a:ahLst/>
              <a:cxnLst/>
              <a:rect l="l" t="t" r="r" b="b"/>
              <a:pathLst>
                <a:path w="4262" h="13054" extrusionOk="0">
                  <a:moveTo>
                    <a:pt x="3609" y="0"/>
                  </a:moveTo>
                  <a:lnTo>
                    <a:pt x="0" y="12977"/>
                  </a:lnTo>
                  <a:lnTo>
                    <a:pt x="231" y="13015"/>
                  </a:lnTo>
                  <a:lnTo>
                    <a:pt x="384" y="13053"/>
                  </a:lnTo>
                  <a:lnTo>
                    <a:pt x="538" y="13015"/>
                  </a:lnTo>
                  <a:lnTo>
                    <a:pt x="691" y="12977"/>
                  </a:lnTo>
                  <a:lnTo>
                    <a:pt x="883" y="12785"/>
                  </a:lnTo>
                  <a:lnTo>
                    <a:pt x="999" y="12516"/>
                  </a:lnTo>
                  <a:lnTo>
                    <a:pt x="2035" y="8792"/>
                  </a:lnTo>
                  <a:lnTo>
                    <a:pt x="4223" y="922"/>
                  </a:lnTo>
                  <a:lnTo>
                    <a:pt x="4262" y="768"/>
                  </a:lnTo>
                  <a:lnTo>
                    <a:pt x="4262" y="615"/>
                  </a:lnTo>
                  <a:lnTo>
                    <a:pt x="4223" y="384"/>
                  </a:lnTo>
                  <a:lnTo>
                    <a:pt x="4147" y="269"/>
                  </a:lnTo>
                  <a:lnTo>
                    <a:pt x="4070" y="192"/>
                  </a:lnTo>
                  <a:lnTo>
                    <a:pt x="3955" y="115"/>
                  </a:lnTo>
                  <a:lnTo>
                    <a:pt x="3840" y="77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1"/>
            <p:cNvSpPr/>
            <p:nvPr/>
          </p:nvSpPr>
          <p:spPr>
            <a:xfrm flipH="1">
              <a:off x="-833989" y="2332223"/>
              <a:ext cx="153338" cy="554545"/>
            </a:xfrm>
            <a:custGeom>
              <a:avLst/>
              <a:gdLst/>
              <a:ahLst/>
              <a:cxnLst/>
              <a:rect l="l" t="t" r="r" b="b"/>
              <a:pathLst>
                <a:path w="2803" h="10137" extrusionOk="0">
                  <a:moveTo>
                    <a:pt x="2803" y="1"/>
                  </a:moveTo>
                  <a:lnTo>
                    <a:pt x="2073" y="2458"/>
                  </a:lnTo>
                  <a:lnTo>
                    <a:pt x="1344" y="5030"/>
                  </a:lnTo>
                  <a:lnTo>
                    <a:pt x="653" y="7641"/>
                  </a:lnTo>
                  <a:lnTo>
                    <a:pt x="0" y="10136"/>
                  </a:lnTo>
                  <a:lnTo>
                    <a:pt x="0" y="10136"/>
                  </a:lnTo>
                  <a:lnTo>
                    <a:pt x="730" y="7641"/>
                  </a:lnTo>
                  <a:lnTo>
                    <a:pt x="1459" y="5069"/>
                  </a:lnTo>
                  <a:lnTo>
                    <a:pt x="2150" y="2496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1"/>
            <p:cNvSpPr/>
            <p:nvPr/>
          </p:nvSpPr>
          <p:spPr>
            <a:xfrm flipH="1">
              <a:off x="-812982" y="2325932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83" y="5030"/>
                  </a:lnTo>
                  <a:lnTo>
                    <a:pt x="692" y="7641"/>
                  </a:lnTo>
                  <a:lnTo>
                    <a:pt x="1" y="10136"/>
                  </a:lnTo>
                  <a:lnTo>
                    <a:pt x="769" y="7641"/>
                  </a:lnTo>
                  <a:lnTo>
                    <a:pt x="1498" y="5069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1"/>
            <p:cNvSpPr/>
            <p:nvPr/>
          </p:nvSpPr>
          <p:spPr>
            <a:xfrm flipH="1">
              <a:off x="-791974" y="2319641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45" y="5068"/>
                  </a:lnTo>
                  <a:lnTo>
                    <a:pt x="654" y="7641"/>
                  </a:lnTo>
                  <a:lnTo>
                    <a:pt x="1" y="10136"/>
                  </a:lnTo>
                  <a:lnTo>
                    <a:pt x="730" y="7641"/>
                  </a:lnTo>
                  <a:lnTo>
                    <a:pt x="1460" y="5068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1"/>
            <p:cNvSpPr/>
            <p:nvPr/>
          </p:nvSpPr>
          <p:spPr>
            <a:xfrm flipH="1">
              <a:off x="-1140616" y="2517075"/>
              <a:ext cx="222649" cy="81948"/>
            </a:xfrm>
            <a:custGeom>
              <a:avLst/>
              <a:gdLst/>
              <a:ahLst/>
              <a:cxnLst/>
              <a:rect l="l" t="t" r="r" b="b"/>
              <a:pathLst>
                <a:path w="4070" h="1498" extrusionOk="0">
                  <a:moveTo>
                    <a:pt x="154" y="0"/>
                  </a:moveTo>
                  <a:lnTo>
                    <a:pt x="77" y="39"/>
                  </a:lnTo>
                  <a:lnTo>
                    <a:pt x="39" y="116"/>
                  </a:lnTo>
                  <a:lnTo>
                    <a:pt x="0" y="192"/>
                  </a:lnTo>
                  <a:lnTo>
                    <a:pt x="0" y="269"/>
                  </a:lnTo>
                  <a:lnTo>
                    <a:pt x="0" y="346"/>
                  </a:lnTo>
                  <a:lnTo>
                    <a:pt x="77" y="423"/>
                  </a:lnTo>
                  <a:lnTo>
                    <a:pt x="154" y="461"/>
                  </a:lnTo>
                  <a:lnTo>
                    <a:pt x="3763" y="1498"/>
                  </a:lnTo>
                  <a:lnTo>
                    <a:pt x="3840" y="1498"/>
                  </a:lnTo>
                  <a:lnTo>
                    <a:pt x="3916" y="1459"/>
                  </a:lnTo>
                  <a:lnTo>
                    <a:pt x="3993" y="1459"/>
                  </a:lnTo>
                  <a:lnTo>
                    <a:pt x="4032" y="1383"/>
                  </a:lnTo>
                  <a:lnTo>
                    <a:pt x="4070" y="1306"/>
                  </a:lnTo>
                  <a:lnTo>
                    <a:pt x="4070" y="1229"/>
                  </a:lnTo>
                  <a:lnTo>
                    <a:pt x="4032" y="1152"/>
                  </a:lnTo>
                  <a:lnTo>
                    <a:pt x="3993" y="1075"/>
                  </a:lnTo>
                  <a:lnTo>
                    <a:pt x="3916" y="1037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51"/>
          <p:cNvGrpSpPr/>
          <p:nvPr/>
        </p:nvGrpSpPr>
        <p:grpSpPr>
          <a:xfrm flipH="1">
            <a:off x="7143744" y="3707826"/>
            <a:ext cx="1314735" cy="962989"/>
            <a:chOff x="3895344" y="3863951"/>
            <a:chExt cx="1314735" cy="962989"/>
          </a:xfrm>
        </p:grpSpPr>
        <p:sp>
          <p:nvSpPr>
            <p:cNvPr id="1687" name="Google Shape;1687;p51"/>
            <p:cNvSpPr/>
            <p:nvPr/>
          </p:nvSpPr>
          <p:spPr>
            <a:xfrm rot="-4536443">
              <a:off x="3912527" y="4183867"/>
              <a:ext cx="152073" cy="56682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1"/>
            <p:cNvSpPr/>
            <p:nvPr/>
          </p:nvSpPr>
          <p:spPr>
            <a:xfrm rot="-6313989">
              <a:off x="4278473" y="3857221"/>
              <a:ext cx="550743" cy="1084581"/>
            </a:xfrm>
            <a:custGeom>
              <a:avLst/>
              <a:gdLst/>
              <a:ahLst/>
              <a:cxnLst/>
              <a:rect l="l" t="t" r="r" b="b"/>
              <a:pathLst>
                <a:path w="7526" h="14821" extrusionOk="0">
                  <a:moveTo>
                    <a:pt x="7526" y="1"/>
                  </a:moveTo>
                  <a:lnTo>
                    <a:pt x="269" y="3917"/>
                  </a:lnTo>
                  <a:lnTo>
                    <a:pt x="1" y="14820"/>
                  </a:lnTo>
                  <a:lnTo>
                    <a:pt x="1114" y="14321"/>
                  </a:lnTo>
                  <a:lnTo>
                    <a:pt x="7449" y="423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1"/>
            <p:cNvSpPr/>
            <p:nvPr/>
          </p:nvSpPr>
          <p:spPr>
            <a:xfrm rot="-6313989">
              <a:off x="4365941" y="3715422"/>
              <a:ext cx="505811" cy="1064896"/>
            </a:xfrm>
            <a:custGeom>
              <a:avLst/>
              <a:gdLst/>
              <a:ahLst/>
              <a:cxnLst/>
              <a:rect l="l" t="t" r="r" b="b"/>
              <a:pathLst>
                <a:path w="6912" h="14552" extrusionOk="0">
                  <a:moveTo>
                    <a:pt x="6911" y="1"/>
                  </a:moveTo>
                  <a:lnTo>
                    <a:pt x="193" y="3686"/>
                  </a:lnTo>
                  <a:lnTo>
                    <a:pt x="1" y="14551"/>
                  </a:lnTo>
                  <a:lnTo>
                    <a:pt x="6681" y="10904"/>
                  </a:lnTo>
                  <a:lnTo>
                    <a:pt x="6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1"/>
            <p:cNvSpPr/>
            <p:nvPr/>
          </p:nvSpPr>
          <p:spPr>
            <a:xfrm rot="-6313989">
              <a:off x="3824947" y="4221606"/>
              <a:ext cx="722054" cy="401824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1"/>
            <p:cNvSpPr/>
            <p:nvPr/>
          </p:nvSpPr>
          <p:spPr>
            <a:xfrm rot="-6313989">
              <a:off x="4238764" y="3818802"/>
              <a:ext cx="618140" cy="1042357"/>
            </a:xfrm>
            <a:custGeom>
              <a:avLst/>
              <a:gdLst/>
              <a:ahLst/>
              <a:cxnLst/>
              <a:rect l="l" t="t" r="r" b="b"/>
              <a:pathLst>
                <a:path w="8447" h="14244" extrusionOk="0">
                  <a:moveTo>
                    <a:pt x="7103" y="0"/>
                  </a:moveTo>
                  <a:lnTo>
                    <a:pt x="231" y="3724"/>
                  </a:lnTo>
                  <a:lnTo>
                    <a:pt x="0" y="13744"/>
                  </a:lnTo>
                  <a:lnTo>
                    <a:pt x="231" y="13744"/>
                  </a:lnTo>
                  <a:lnTo>
                    <a:pt x="461" y="13783"/>
                  </a:lnTo>
                  <a:lnTo>
                    <a:pt x="691" y="13898"/>
                  </a:lnTo>
                  <a:lnTo>
                    <a:pt x="922" y="13975"/>
                  </a:lnTo>
                  <a:lnTo>
                    <a:pt x="1229" y="14167"/>
                  </a:lnTo>
                  <a:lnTo>
                    <a:pt x="1382" y="14244"/>
                  </a:lnTo>
                  <a:lnTo>
                    <a:pt x="1536" y="4569"/>
                  </a:lnTo>
                  <a:lnTo>
                    <a:pt x="8446" y="806"/>
                  </a:lnTo>
                  <a:lnTo>
                    <a:pt x="71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1"/>
            <p:cNvSpPr/>
            <p:nvPr/>
          </p:nvSpPr>
          <p:spPr>
            <a:xfrm rot="-6313989">
              <a:off x="4007278" y="4302937"/>
              <a:ext cx="328792" cy="177019"/>
            </a:xfrm>
            <a:custGeom>
              <a:avLst/>
              <a:gdLst/>
              <a:ahLst/>
              <a:cxnLst/>
              <a:rect l="l" t="t" r="r" b="b"/>
              <a:pathLst>
                <a:path w="4493" h="2419" extrusionOk="0">
                  <a:moveTo>
                    <a:pt x="4492" y="0"/>
                  </a:moveTo>
                  <a:lnTo>
                    <a:pt x="3340" y="576"/>
                  </a:lnTo>
                  <a:lnTo>
                    <a:pt x="2227" y="1152"/>
                  </a:lnTo>
                  <a:lnTo>
                    <a:pt x="1114" y="1766"/>
                  </a:lnTo>
                  <a:lnTo>
                    <a:pt x="0" y="2419"/>
                  </a:lnTo>
                  <a:lnTo>
                    <a:pt x="1152" y="1843"/>
                  </a:lnTo>
                  <a:lnTo>
                    <a:pt x="2265" y="1267"/>
                  </a:lnTo>
                  <a:lnTo>
                    <a:pt x="3379" y="653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1"/>
            <p:cNvSpPr/>
            <p:nvPr/>
          </p:nvSpPr>
          <p:spPr>
            <a:xfrm rot="-6313989">
              <a:off x="4137434" y="4441822"/>
              <a:ext cx="205120" cy="112476"/>
            </a:xfrm>
            <a:custGeom>
              <a:avLst/>
              <a:gdLst/>
              <a:ahLst/>
              <a:cxnLst/>
              <a:rect l="l" t="t" r="r" b="b"/>
              <a:pathLst>
                <a:path w="2803" h="1537" extrusionOk="0">
                  <a:moveTo>
                    <a:pt x="2803" y="1"/>
                  </a:moveTo>
                  <a:lnTo>
                    <a:pt x="2073" y="346"/>
                  </a:lnTo>
                  <a:lnTo>
                    <a:pt x="1382" y="730"/>
                  </a:lnTo>
                  <a:lnTo>
                    <a:pt x="691" y="1114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729" y="1191"/>
                  </a:lnTo>
                  <a:lnTo>
                    <a:pt x="1421" y="807"/>
                  </a:lnTo>
                  <a:lnTo>
                    <a:pt x="2112" y="423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1"/>
            <p:cNvSpPr/>
            <p:nvPr/>
          </p:nvSpPr>
          <p:spPr>
            <a:xfrm rot="-6313989">
              <a:off x="4787998" y="4059386"/>
              <a:ext cx="42224" cy="812064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1"/>
            <p:cNvSpPr/>
            <p:nvPr/>
          </p:nvSpPr>
          <p:spPr>
            <a:xfrm rot="-6313989">
              <a:off x="4368922" y="3607962"/>
              <a:ext cx="47786" cy="817625"/>
            </a:xfrm>
            <a:custGeom>
              <a:avLst/>
              <a:gdLst/>
              <a:ahLst/>
              <a:cxnLst/>
              <a:rect l="l" t="t" r="r" b="b"/>
              <a:pathLst>
                <a:path w="653" h="11173" extrusionOk="0">
                  <a:moveTo>
                    <a:pt x="653" y="1"/>
                  </a:moveTo>
                  <a:lnTo>
                    <a:pt x="269" y="346"/>
                  </a:lnTo>
                  <a:lnTo>
                    <a:pt x="0" y="11173"/>
                  </a:lnTo>
                  <a:lnTo>
                    <a:pt x="39" y="11135"/>
                  </a:lnTo>
                  <a:lnTo>
                    <a:pt x="154" y="11096"/>
                  </a:lnTo>
                  <a:lnTo>
                    <a:pt x="192" y="11096"/>
                  </a:lnTo>
                  <a:lnTo>
                    <a:pt x="269" y="11019"/>
                  </a:lnTo>
                  <a:lnTo>
                    <a:pt x="307" y="10943"/>
                  </a:lnTo>
                  <a:lnTo>
                    <a:pt x="384" y="10866"/>
                  </a:lnTo>
                  <a:lnTo>
                    <a:pt x="384" y="10674"/>
                  </a:lnTo>
                  <a:lnTo>
                    <a:pt x="422" y="10328"/>
                  </a:lnTo>
                  <a:lnTo>
                    <a:pt x="461" y="9061"/>
                  </a:lnTo>
                  <a:lnTo>
                    <a:pt x="538" y="5337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1"/>
            <p:cNvSpPr/>
            <p:nvPr/>
          </p:nvSpPr>
          <p:spPr>
            <a:xfrm rot="-6313989">
              <a:off x="4396035" y="3631795"/>
              <a:ext cx="42151" cy="809136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1"/>
            <p:cNvSpPr/>
            <p:nvPr/>
          </p:nvSpPr>
          <p:spPr>
            <a:xfrm rot="-6313989">
              <a:off x="4678875" y="4155088"/>
              <a:ext cx="129307" cy="769839"/>
            </a:xfrm>
            <a:custGeom>
              <a:avLst/>
              <a:gdLst/>
              <a:ahLst/>
              <a:cxnLst/>
              <a:rect l="l" t="t" r="r" b="b"/>
              <a:pathLst>
                <a:path w="1767" h="10520" extrusionOk="0">
                  <a:moveTo>
                    <a:pt x="231" y="0"/>
                  </a:moveTo>
                  <a:lnTo>
                    <a:pt x="0" y="10020"/>
                  </a:lnTo>
                  <a:lnTo>
                    <a:pt x="231" y="10020"/>
                  </a:lnTo>
                  <a:lnTo>
                    <a:pt x="461" y="10059"/>
                  </a:lnTo>
                  <a:lnTo>
                    <a:pt x="691" y="10174"/>
                  </a:lnTo>
                  <a:lnTo>
                    <a:pt x="922" y="10251"/>
                  </a:lnTo>
                  <a:lnTo>
                    <a:pt x="1229" y="10443"/>
                  </a:lnTo>
                  <a:lnTo>
                    <a:pt x="1382" y="10520"/>
                  </a:lnTo>
                  <a:lnTo>
                    <a:pt x="1536" y="845"/>
                  </a:lnTo>
                  <a:lnTo>
                    <a:pt x="1766" y="730"/>
                  </a:lnTo>
                  <a:lnTo>
                    <a:pt x="1613" y="576"/>
                  </a:lnTo>
                  <a:lnTo>
                    <a:pt x="1459" y="461"/>
                  </a:lnTo>
                  <a:lnTo>
                    <a:pt x="1344" y="346"/>
                  </a:lnTo>
                  <a:lnTo>
                    <a:pt x="1190" y="269"/>
                  </a:lnTo>
                  <a:lnTo>
                    <a:pt x="960" y="115"/>
                  </a:lnTo>
                  <a:lnTo>
                    <a:pt x="691" y="39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1"/>
            <p:cNvSpPr/>
            <p:nvPr/>
          </p:nvSpPr>
          <p:spPr>
            <a:xfrm rot="-6313989">
              <a:off x="5089153" y="4410646"/>
              <a:ext cx="25393" cy="14123"/>
            </a:xfrm>
            <a:custGeom>
              <a:avLst/>
              <a:gdLst/>
              <a:ahLst/>
              <a:cxnLst/>
              <a:rect l="l" t="t" r="r" b="b"/>
              <a:pathLst>
                <a:path w="347" h="193" extrusionOk="0">
                  <a:moveTo>
                    <a:pt x="346" y="193"/>
                  </a:move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31" y="116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231" y="116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1"/>
            <p:cNvSpPr/>
            <p:nvPr/>
          </p:nvSpPr>
          <p:spPr>
            <a:xfrm rot="-6313989">
              <a:off x="4733496" y="4226374"/>
              <a:ext cx="47859" cy="814844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1"/>
            <p:cNvSpPr/>
            <p:nvPr/>
          </p:nvSpPr>
          <p:spPr>
            <a:xfrm rot="-6313989">
              <a:off x="4719977" y="4308165"/>
              <a:ext cx="11343" cy="514226"/>
            </a:xfrm>
            <a:custGeom>
              <a:avLst/>
              <a:gdLst/>
              <a:ahLst/>
              <a:cxnLst/>
              <a:rect l="l" t="t" r="r" b="b"/>
              <a:pathLst>
                <a:path w="155" h="7027" extrusionOk="0">
                  <a:moveTo>
                    <a:pt x="154" y="1"/>
                  </a:moveTo>
                  <a:lnTo>
                    <a:pt x="116" y="1767"/>
                  </a:lnTo>
                  <a:lnTo>
                    <a:pt x="39" y="3533"/>
                  </a:lnTo>
                  <a:lnTo>
                    <a:pt x="1" y="5260"/>
                  </a:lnTo>
                  <a:lnTo>
                    <a:pt x="1" y="7026"/>
                  </a:lnTo>
                  <a:lnTo>
                    <a:pt x="116" y="5260"/>
                  </a:lnTo>
                  <a:lnTo>
                    <a:pt x="154" y="3533"/>
                  </a:lnTo>
                  <a:lnTo>
                    <a:pt x="154" y="176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1"/>
            <p:cNvSpPr/>
            <p:nvPr/>
          </p:nvSpPr>
          <p:spPr>
            <a:xfrm rot="-6313989">
              <a:off x="4992499" y="4402346"/>
              <a:ext cx="8489" cy="146138"/>
            </a:xfrm>
            <a:custGeom>
              <a:avLst/>
              <a:gdLst/>
              <a:ahLst/>
              <a:cxnLst/>
              <a:rect l="l" t="t" r="r" b="b"/>
              <a:pathLst>
                <a:path w="116" h="1997" extrusionOk="0">
                  <a:moveTo>
                    <a:pt x="77" y="0"/>
                  </a:moveTo>
                  <a:lnTo>
                    <a:pt x="0" y="499"/>
                  </a:lnTo>
                  <a:lnTo>
                    <a:pt x="0" y="998"/>
                  </a:lnTo>
                  <a:lnTo>
                    <a:pt x="0" y="1497"/>
                  </a:lnTo>
                  <a:lnTo>
                    <a:pt x="0" y="1997"/>
                  </a:lnTo>
                  <a:lnTo>
                    <a:pt x="77" y="1497"/>
                  </a:lnTo>
                  <a:lnTo>
                    <a:pt x="115" y="998"/>
                  </a:lnTo>
                  <a:lnTo>
                    <a:pt x="115" y="499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1"/>
            <p:cNvSpPr/>
            <p:nvPr/>
          </p:nvSpPr>
          <p:spPr>
            <a:xfrm rot="-6313989">
              <a:off x="5132980" y="4293964"/>
              <a:ext cx="36589" cy="22539"/>
            </a:xfrm>
            <a:custGeom>
              <a:avLst/>
              <a:gdLst/>
              <a:ahLst/>
              <a:cxnLst/>
              <a:rect l="l" t="t" r="r" b="b"/>
              <a:pathLst>
                <a:path w="500" h="308" extrusionOk="0">
                  <a:moveTo>
                    <a:pt x="499" y="1"/>
                  </a:moveTo>
                  <a:lnTo>
                    <a:pt x="0" y="308"/>
                  </a:lnTo>
                  <a:lnTo>
                    <a:pt x="0" y="308"/>
                  </a:lnTo>
                  <a:lnTo>
                    <a:pt x="0" y="308"/>
                  </a:lnTo>
                  <a:lnTo>
                    <a:pt x="499" y="1"/>
                  </a:lnTo>
                  <a:lnTo>
                    <a:pt x="499" y="1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1"/>
            <p:cNvSpPr/>
            <p:nvPr/>
          </p:nvSpPr>
          <p:spPr>
            <a:xfrm rot="-6313989">
              <a:off x="4791654" y="4057608"/>
              <a:ext cx="42224" cy="812064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1"/>
            <p:cNvSpPr/>
            <p:nvPr/>
          </p:nvSpPr>
          <p:spPr>
            <a:xfrm rot="-6313989">
              <a:off x="4737153" y="4224596"/>
              <a:ext cx="47859" cy="814844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1"/>
            <p:cNvSpPr/>
            <p:nvPr/>
          </p:nvSpPr>
          <p:spPr>
            <a:xfrm rot="-6313989">
              <a:off x="3823029" y="4224897"/>
              <a:ext cx="722054" cy="401824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" name="Google Shape;1706;p51"/>
          <p:cNvGrpSpPr/>
          <p:nvPr/>
        </p:nvGrpSpPr>
        <p:grpSpPr>
          <a:xfrm rot="-217">
            <a:off x="537073" y="362528"/>
            <a:ext cx="1153839" cy="840174"/>
            <a:chOff x="3097732" y="3419175"/>
            <a:chExt cx="727745" cy="529944"/>
          </a:xfrm>
        </p:grpSpPr>
        <p:sp>
          <p:nvSpPr>
            <p:cNvPr id="1707" name="Google Shape;1707;p51"/>
            <p:cNvSpPr/>
            <p:nvPr/>
          </p:nvSpPr>
          <p:spPr>
            <a:xfrm>
              <a:off x="3110726" y="3664524"/>
              <a:ext cx="45539" cy="107288"/>
            </a:xfrm>
            <a:custGeom>
              <a:avLst/>
              <a:gdLst/>
              <a:ahLst/>
              <a:cxnLst/>
              <a:rect l="l" t="t" r="r" b="b"/>
              <a:pathLst>
                <a:path w="1076" h="2535" extrusionOk="0">
                  <a:moveTo>
                    <a:pt x="269" y="1"/>
                  </a:moveTo>
                  <a:lnTo>
                    <a:pt x="154" y="39"/>
                  </a:lnTo>
                  <a:lnTo>
                    <a:pt x="116" y="193"/>
                  </a:lnTo>
                  <a:lnTo>
                    <a:pt x="77" y="423"/>
                  </a:lnTo>
                  <a:lnTo>
                    <a:pt x="1" y="692"/>
                  </a:lnTo>
                  <a:lnTo>
                    <a:pt x="1" y="999"/>
                  </a:lnTo>
                  <a:lnTo>
                    <a:pt x="1" y="1383"/>
                  </a:lnTo>
                  <a:lnTo>
                    <a:pt x="77" y="1575"/>
                  </a:lnTo>
                  <a:lnTo>
                    <a:pt x="116" y="1767"/>
                  </a:lnTo>
                  <a:lnTo>
                    <a:pt x="154" y="1959"/>
                  </a:lnTo>
                  <a:lnTo>
                    <a:pt x="269" y="2189"/>
                  </a:lnTo>
                  <a:lnTo>
                    <a:pt x="653" y="2534"/>
                  </a:lnTo>
                  <a:lnTo>
                    <a:pt x="1076" y="1882"/>
                  </a:lnTo>
                  <a:lnTo>
                    <a:pt x="845" y="269"/>
                  </a:lnTo>
                  <a:lnTo>
                    <a:pt x="768" y="231"/>
                  </a:lnTo>
                  <a:lnTo>
                    <a:pt x="615" y="116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1"/>
            <p:cNvSpPr/>
            <p:nvPr/>
          </p:nvSpPr>
          <p:spPr>
            <a:xfrm>
              <a:off x="3125370" y="3667783"/>
              <a:ext cx="698702" cy="260029"/>
            </a:xfrm>
            <a:custGeom>
              <a:avLst/>
              <a:gdLst/>
              <a:ahLst/>
              <a:cxnLst/>
              <a:rect l="l" t="t" r="r" b="b"/>
              <a:pathLst>
                <a:path w="16509" h="6144" extrusionOk="0">
                  <a:moveTo>
                    <a:pt x="15510" y="0"/>
                  </a:moveTo>
                  <a:lnTo>
                    <a:pt x="346" y="1843"/>
                  </a:lnTo>
                  <a:lnTo>
                    <a:pt x="0" y="1958"/>
                  </a:lnTo>
                  <a:lnTo>
                    <a:pt x="7064" y="6143"/>
                  </a:lnTo>
                  <a:lnTo>
                    <a:pt x="16509" y="691"/>
                  </a:lnTo>
                  <a:lnTo>
                    <a:pt x="155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1"/>
            <p:cNvSpPr/>
            <p:nvPr/>
          </p:nvSpPr>
          <p:spPr>
            <a:xfrm>
              <a:off x="3145162" y="3433775"/>
              <a:ext cx="678890" cy="393341"/>
            </a:xfrm>
            <a:custGeom>
              <a:avLst/>
              <a:gdLst/>
              <a:ahLst/>
              <a:cxnLst/>
              <a:rect l="l" t="t" r="r" b="b"/>
              <a:pathLst>
                <a:path w="15972" h="9254" extrusionOk="0">
                  <a:moveTo>
                    <a:pt x="9407" y="1"/>
                  </a:moveTo>
                  <a:lnTo>
                    <a:pt x="1" y="5453"/>
                  </a:lnTo>
                  <a:lnTo>
                    <a:pt x="6604" y="9253"/>
                  </a:lnTo>
                  <a:lnTo>
                    <a:pt x="15972" y="3802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1"/>
            <p:cNvSpPr/>
            <p:nvPr/>
          </p:nvSpPr>
          <p:spPr>
            <a:xfrm>
              <a:off x="3427601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1"/>
            <p:cNvSpPr/>
            <p:nvPr/>
          </p:nvSpPr>
          <p:spPr>
            <a:xfrm>
              <a:off x="3113988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1"/>
            <p:cNvSpPr/>
            <p:nvPr/>
          </p:nvSpPr>
          <p:spPr>
            <a:xfrm>
              <a:off x="3097732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1"/>
            <p:cNvSpPr/>
            <p:nvPr/>
          </p:nvSpPr>
          <p:spPr>
            <a:xfrm>
              <a:off x="3135104" y="3427301"/>
              <a:ext cx="411121" cy="237260"/>
            </a:xfrm>
            <a:custGeom>
              <a:avLst/>
              <a:gdLst/>
              <a:ahLst/>
              <a:cxnLst/>
              <a:rect l="l" t="t" r="r" b="b"/>
              <a:pathLst>
                <a:path w="9714" h="5606" extrusionOk="0">
                  <a:moveTo>
                    <a:pt x="9368" y="0"/>
                  </a:moveTo>
                  <a:lnTo>
                    <a:pt x="0" y="5375"/>
                  </a:lnTo>
                  <a:lnTo>
                    <a:pt x="39" y="5490"/>
                  </a:lnTo>
                  <a:lnTo>
                    <a:pt x="77" y="5567"/>
                  </a:lnTo>
                  <a:lnTo>
                    <a:pt x="116" y="5606"/>
                  </a:lnTo>
                  <a:lnTo>
                    <a:pt x="308" y="5606"/>
                  </a:lnTo>
                  <a:lnTo>
                    <a:pt x="9714" y="154"/>
                  </a:lnTo>
                  <a:lnTo>
                    <a:pt x="9522" y="154"/>
                  </a:lnTo>
                  <a:lnTo>
                    <a:pt x="9445" y="116"/>
                  </a:lnTo>
                  <a:lnTo>
                    <a:pt x="9406" y="77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1"/>
            <p:cNvSpPr/>
            <p:nvPr/>
          </p:nvSpPr>
          <p:spPr>
            <a:xfrm>
              <a:off x="3139971" y="3638537"/>
              <a:ext cx="653248" cy="274631"/>
            </a:xfrm>
            <a:custGeom>
              <a:avLst/>
              <a:gdLst/>
              <a:ahLst/>
              <a:cxnLst/>
              <a:rect l="l" t="t" r="r" b="b"/>
              <a:pathLst>
                <a:path w="15435" h="6489" extrusionOk="0">
                  <a:moveTo>
                    <a:pt x="15165" y="0"/>
                  </a:moveTo>
                  <a:lnTo>
                    <a:pt x="6796" y="4876"/>
                  </a:lnTo>
                  <a:lnTo>
                    <a:pt x="1" y="960"/>
                  </a:lnTo>
                  <a:lnTo>
                    <a:pt x="1" y="2534"/>
                  </a:lnTo>
                  <a:lnTo>
                    <a:pt x="6758" y="6489"/>
                  </a:lnTo>
                  <a:lnTo>
                    <a:pt x="15434" y="1421"/>
                  </a:lnTo>
                  <a:lnTo>
                    <a:pt x="15396" y="1306"/>
                  </a:lnTo>
                  <a:lnTo>
                    <a:pt x="15357" y="1229"/>
                  </a:lnTo>
                  <a:lnTo>
                    <a:pt x="15242" y="998"/>
                  </a:lnTo>
                  <a:lnTo>
                    <a:pt x="15204" y="768"/>
                  </a:lnTo>
                  <a:lnTo>
                    <a:pt x="15165" y="538"/>
                  </a:lnTo>
                  <a:lnTo>
                    <a:pt x="15165" y="154"/>
                  </a:lnTo>
                  <a:lnTo>
                    <a:pt x="151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1"/>
            <p:cNvSpPr/>
            <p:nvPr/>
          </p:nvSpPr>
          <p:spPr>
            <a:xfrm>
              <a:off x="3414562" y="3631925"/>
              <a:ext cx="387785" cy="281249"/>
            </a:xfrm>
            <a:custGeom>
              <a:avLst/>
              <a:gdLst/>
              <a:ahLst/>
              <a:cxnLst/>
              <a:rect l="l" t="t" r="r" b="b"/>
              <a:pathLst>
                <a:path w="8947" h="6489" extrusionOk="0">
                  <a:moveTo>
                    <a:pt x="8677" y="0"/>
                  </a:moveTo>
                  <a:lnTo>
                    <a:pt x="308" y="4876"/>
                  </a:lnTo>
                  <a:lnTo>
                    <a:pt x="116" y="4761"/>
                  </a:lnTo>
                  <a:lnTo>
                    <a:pt x="39" y="4991"/>
                  </a:lnTo>
                  <a:lnTo>
                    <a:pt x="1" y="5145"/>
                  </a:lnTo>
                  <a:lnTo>
                    <a:pt x="1" y="5337"/>
                  </a:lnTo>
                  <a:lnTo>
                    <a:pt x="1" y="5490"/>
                  </a:lnTo>
                  <a:lnTo>
                    <a:pt x="1" y="5797"/>
                  </a:lnTo>
                  <a:lnTo>
                    <a:pt x="39" y="6028"/>
                  </a:lnTo>
                  <a:lnTo>
                    <a:pt x="154" y="6220"/>
                  </a:lnTo>
                  <a:lnTo>
                    <a:pt x="193" y="6335"/>
                  </a:lnTo>
                  <a:lnTo>
                    <a:pt x="270" y="6489"/>
                  </a:lnTo>
                  <a:lnTo>
                    <a:pt x="8946" y="1421"/>
                  </a:lnTo>
                  <a:lnTo>
                    <a:pt x="8908" y="1306"/>
                  </a:lnTo>
                  <a:lnTo>
                    <a:pt x="8869" y="1229"/>
                  </a:lnTo>
                  <a:lnTo>
                    <a:pt x="8754" y="998"/>
                  </a:lnTo>
                  <a:lnTo>
                    <a:pt x="8716" y="768"/>
                  </a:lnTo>
                  <a:lnTo>
                    <a:pt x="8677" y="538"/>
                  </a:lnTo>
                  <a:lnTo>
                    <a:pt x="8677" y="154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1"/>
            <p:cNvSpPr/>
            <p:nvPr/>
          </p:nvSpPr>
          <p:spPr>
            <a:xfrm>
              <a:off x="3448721" y="3495526"/>
              <a:ext cx="240519" cy="139791"/>
            </a:xfrm>
            <a:custGeom>
              <a:avLst/>
              <a:gdLst/>
              <a:ahLst/>
              <a:cxnLst/>
              <a:rect l="l" t="t" r="r" b="b"/>
              <a:pathLst>
                <a:path w="5683" h="3303" extrusionOk="0">
                  <a:moveTo>
                    <a:pt x="1920" y="1"/>
                  </a:moveTo>
                  <a:lnTo>
                    <a:pt x="0" y="1076"/>
                  </a:lnTo>
                  <a:lnTo>
                    <a:pt x="3801" y="3303"/>
                  </a:lnTo>
                  <a:lnTo>
                    <a:pt x="5682" y="2228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1"/>
            <p:cNvSpPr/>
            <p:nvPr/>
          </p:nvSpPr>
          <p:spPr>
            <a:xfrm>
              <a:off x="3409699" y="3545891"/>
              <a:ext cx="191763" cy="110546"/>
            </a:xfrm>
            <a:custGeom>
              <a:avLst/>
              <a:gdLst/>
              <a:ahLst/>
              <a:cxnLst/>
              <a:rect l="l" t="t" r="r" b="b"/>
              <a:pathLst>
                <a:path w="4531" h="2612" extrusionOk="0">
                  <a:moveTo>
                    <a:pt x="730" y="1"/>
                  </a:moveTo>
                  <a:lnTo>
                    <a:pt x="1" y="423"/>
                  </a:lnTo>
                  <a:lnTo>
                    <a:pt x="3801" y="2612"/>
                  </a:lnTo>
                  <a:lnTo>
                    <a:pt x="4531" y="222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1"/>
            <p:cNvSpPr/>
            <p:nvPr/>
          </p:nvSpPr>
          <p:spPr>
            <a:xfrm>
              <a:off x="3424342" y="3697028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1"/>
            <p:cNvSpPr/>
            <p:nvPr/>
          </p:nvSpPr>
          <p:spPr>
            <a:xfrm>
              <a:off x="3167608" y="3726274"/>
              <a:ext cx="185246" cy="108896"/>
            </a:xfrm>
            <a:custGeom>
              <a:avLst/>
              <a:gdLst/>
              <a:ahLst/>
              <a:cxnLst/>
              <a:rect l="l" t="t" r="r" b="b"/>
              <a:pathLst>
                <a:path w="4377" h="2573" extrusionOk="0">
                  <a:moveTo>
                    <a:pt x="0" y="0"/>
                  </a:moveTo>
                  <a:lnTo>
                    <a:pt x="1075" y="692"/>
                  </a:lnTo>
                  <a:lnTo>
                    <a:pt x="2150" y="1344"/>
                  </a:lnTo>
                  <a:lnTo>
                    <a:pt x="3264" y="1958"/>
                  </a:lnTo>
                  <a:lnTo>
                    <a:pt x="4377" y="2573"/>
                  </a:lnTo>
                  <a:lnTo>
                    <a:pt x="4377" y="2573"/>
                  </a:lnTo>
                  <a:lnTo>
                    <a:pt x="3302" y="1920"/>
                  </a:lnTo>
                  <a:lnTo>
                    <a:pt x="2227" y="1267"/>
                  </a:lnTo>
                  <a:lnTo>
                    <a:pt x="1114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1"/>
            <p:cNvSpPr/>
            <p:nvPr/>
          </p:nvSpPr>
          <p:spPr>
            <a:xfrm>
              <a:off x="3256953" y="3796150"/>
              <a:ext cx="117064" cy="66658"/>
            </a:xfrm>
            <a:custGeom>
              <a:avLst/>
              <a:gdLst/>
              <a:ahLst/>
              <a:cxnLst/>
              <a:rect l="l" t="t" r="r" b="b"/>
              <a:pathLst>
                <a:path w="2766" h="1575" extrusionOk="0">
                  <a:moveTo>
                    <a:pt x="1" y="0"/>
                  </a:moveTo>
                  <a:lnTo>
                    <a:pt x="692" y="423"/>
                  </a:lnTo>
                  <a:lnTo>
                    <a:pt x="1383" y="845"/>
                  </a:lnTo>
                  <a:lnTo>
                    <a:pt x="2036" y="1190"/>
                  </a:lnTo>
                  <a:lnTo>
                    <a:pt x="2765" y="1574"/>
                  </a:lnTo>
                  <a:lnTo>
                    <a:pt x="2112" y="1152"/>
                  </a:lnTo>
                  <a:lnTo>
                    <a:pt x="1421" y="730"/>
                  </a:lnTo>
                  <a:lnTo>
                    <a:pt x="730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1"/>
            <p:cNvSpPr/>
            <p:nvPr/>
          </p:nvSpPr>
          <p:spPr>
            <a:xfrm>
              <a:off x="3466581" y="3713280"/>
              <a:ext cx="258379" cy="149525"/>
            </a:xfrm>
            <a:custGeom>
              <a:avLst/>
              <a:gdLst/>
              <a:ahLst/>
              <a:cxnLst/>
              <a:rect l="l" t="t" r="r" b="b"/>
              <a:pathLst>
                <a:path w="6105" h="3533" extrusionOk="0">
                  <a:moveTo>
                    <a:pt x="6105" y="0"/>
                  </a:moveTo>
                  <a:lnTo>
                    <a:pt x="4531" y="845"/>
                  </a:lnTo>
                  <a:lnTo>
                    <a:pt x="3033" y="1728"/>
                  </a:lnTo>
                  <a:lnTo>
                    <a:pt x="1498" y="2611"/>
                  </a:lnTo>
                  <a:lnTo>
                    <a:pt x="0" y="3532"/>
                  </a:lnTo>
                  <a:lnTo>
                    <a:pt x="1536" y="2688"/>
                  </a:lnTo>
                  <a:lnTo>
                    <a:pt x="3072" y="1805"/>
                  </a:lnTo>
                  <a:lnTo>
                    <a:pt x="4607" y="922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1"/>
            <p:cNvSpPr/>
            <p:nvPr/>
          </p:nvSpPr>
          <p:spPr>
            <a:xfrm>
              <a:off x="3695678" y="3674258"/>
              <a:ext cx="74784" cy="42322"/>
            </a:xfrm>
            <a:custGeom>
              <a:avLst/>
              <a:gdLst/>
              <a:ahLst/>
              <a:cxnLst/>
              <a:rect l="l" t="t" r="r" b="b"/>
              <a:pathLst>
                <a:path w="1767" h="1000" extrusionOk="0">
                  <a:moveTo>
                    <a:pt x="1767" y="1"/>
                  </a:moveTo>
                  <a:lnTo>
                    <a:pt x="1306" y="193"/>
                  </a:lnTo>
                  <a:lnTo>
                    <a:pt x="845" y="462"/>
                  </a:lnTo>
                  <a:lnTo>
                    <a:pt x="423" y="730"/>
                  </a:lnTo>
                  <a:lnTo>
                    <a:pt x="1" y="999"/>
                  </a:lnTo>
                  <a:lnTo>
                    <a:pt x="1" y="999"/>
                  </a:lnTo>
                  <a:lnTo>
                    <a:pt x="461" y="769"/>
                  </a:lnTo>
                  <a:lnTo>
                    <a:pt x="884" y="538"/>
                  </a:lnTo>
                  <a:lnTo>
                    <a:pt x="1344" y="270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1"/>
            <p:cNvSpPr/>
            <p:nvPr/>
          </p:nvSpPr>
          <p:spPr>
            <a:xfrm>
              <a:off x="3099816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1"/>
            <p:cNvSpPr/>
            <p:nvPr/>
          </p:nvSpPr>
          <p:spPr>
            <a:xfrm>
              <a:off x="3424343" y="3697216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1"/>
            <p:cNvSpPr/>
            <p:nvPr/>
          </p:nvSpPr>
          <p:spPr>
            <a:xfrm>
              <a:off x="3118104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1"/>
            <p:cNvSpPr/>
            <p:nvPr/>
          </p:nvSpPr>
          <p:spPr>
            <a:xfrm>
              <a:off x="3429000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50F9382-FBFE-28A1-3DB6-8B077F7DCA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12" r="6406"/>
          <a:stretch/>
        </p:blipFill>
        <p:spPr>
          <a:xfrm>
            <a:off x="1946097" y="753211"/>
            <a:ext cx="5270312" cy="30769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9" name="Google Shape;3529;p73"/>
          <p:cNvSpPr txBox="1">
            <a:spLocks noGrp="1"/>
          </p:cNvSpPr>
          <p:nvPr>
            <p:ph type="title"/>
          </p:nvPr>
        </p:nvSpPr>
        <p:spPr>
          <a:xfrm>
            <a:off x="1809850" y="540000"/>
            <a:ext cx="55245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6600" dirty="0">
                <a:solidFill>
                  <a:schemeClr val="dk1"/>
                </a:solidFill>
              </a:rPr>
              <a:t>Thx</a:t>
            </a:r>
            <a:endParaRPr sz="6600" dirty="0">
              <a:solidFill>
                <a:schemeClr val="dk1"/>
              </a:solidFill>
            </a:endParaRPr>
          </a:p>
        </p:txBody>
      </p:sp>
      <p:grpSp>
        <p:nvGrpSpPr>
          <p:cNvPr id="3632" name="Google Shape;3632;p73"/>
          <p:cNvGrpSpPr/>
          <p:nvPr/>
        </p:nvGrpSpPr>
        <p:grpSpPr>
          <a:xfrm>
            <a:off x="7774794" y="418482"/>
            <a:ext cx="1042464" cy="1144956"/>
            <a:chOff x="-1344168" y="3583329"/>
            <a:chExt cx="903661" cy="992507"/>
          </a:xfrm>
        </p:grpSpPr>
        <p:sp>
          <p:nvSpPr>
            <p:cNvPr id="3633" name="Google Shape;3633;p73"/>
            <p:cNvSpPr/>
            <p:nvPr/>
          </p:nvSpPr>
          <p:spPr>
            <a:xfrm rot="3527258" flipH="1">
              <a:off x="-713690" y="4243096"/>
              <a:ext cx="162662" cy="309609"/>
            </a:xfrm>
            <a:custGeom>
              <a:avLst/>
              <a:gdLst/>
              <a:ahLst/>
              <a:cxnLst/>
              <a:rect l="l" t="t" r="r" b="b"/>
              <a:pathLst>
                <a:path w="3571" h="6797" extrusionOk="0">
                  <a:moveTo>
                    <a:pt x="307" y="1"/>
                  </a:moveTo>
                  <a:lnTo>
                    <a:pt x="0" y="1421"/>
                  </a:lnTo>
                  <a:lnTo>
                    <a:pt x="2688" y="6796"/>
                  </a:lnTo>
                  <a:lnTo>
                    <a:pt x="3571" y="5568"/>
                  </a:lnTo>
                  <a:lnTo>
                    <a:pt x="2956" y="3495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73"/>
            <p:cNvSpPr/>
            <p:nvPr/>
          </p:nvSpPr>
          <p:spPr>
            <a:xfrm rot="3527258" flipH="1">
              <a:off x="-666097" y="4279765"/>
              <a:ext cx="115471" cy="237867"/>
            </a:xfrm>
            <a:custGeom>
              <a:avLst/>
              <a:gdLst/>
              <a:ahLst/>
              <a:cxnLst/>
              <a:rect l="l" t="t" r="r" b="b"/>
              <a:pathLst>
                <a:path w="2535" h="5222" extrusionOk="0">
                  <a:moveTo>
                    <a:pt x="1" y="0"/>
                  </a:moveTo>
                  <a:lnTo>
                    <a:pt x="2496" y="5222"/>
                  </a:lnTo>
                  <a:lnTo>
                    <a:pt x="2534" y="5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73"/>
            <p:cNvSpPr/>
            <p:nvPr/>
          </p:nvSpPr>
          <p:spPr>
            <a:xfrm rot="3527258" flipH="1">
              <a:off x="-675499" y="4288698"/>
              <a:ext cx="115471" cy="239598"/>
            </a:xfrm>
            <a:custGeom>
              <a:avLst/>
              <a:gdLst/>
              <a:ahLst/>
              <a:cxnLst/>
              <a:rect l="l" t="t" r="r" b="b"/>
              <a:pathLst>
                <a:path w="2535" h="5260" extrusionOk="0">
                  <a:moveTo>
                    <a:pt x="39" y="0"/>
                  </a:moveTo>
                  <a:lnTo>
                    <a:pt x="1" y="39"/>
                  </a:lnTo>
                  <a:lnTo>
                    <a:pt x="2496" y="5260"/>
                  </a:lnTo>
                  <a:lnTo>
                    <a:pt x="2535" y="522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73"/>
            <p:cNvSpPr/>
            <p:nvPr/>
          </p:nvSpPr>
          <p:spPr>
            <a:xfrm rot="3527258" flipH="1">
              <a:off x="-685821" y="4297842"/>
              <a:ext cx="115471" cy="237867"/>
            </a:xfrm>
            <a:custGeom>
              <a:avLst/>
              <a:gdLst/>
              <a:ahLst/>
              <a:cxnLst/>
              <a:rect l="l" t="t" r="r" b="b"/>
              <a:pathLst>
                <a:path w="2535" h="5222" extrusionOk="0">
                  <a:moveTo>
                    <a:pt x="0" y="0"/>
                  </a:moveTo>
                  <a:lnTo>
                    <a:pt x="2496" y="5222"/>
                  </a:lnTo>
                  <a:lnTo>
                    <a:pt x="2534" y="52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73"/>
            <p:cNvSpPr/>
            <p:nvPr/>
          </p:nvSpPr>
          <p:spPr>
            <a:xfrm rot="3527258" flipH="1">
              <a:off x="-700514" y="4290674"/>
              <a:ext cx="132963" cy="279865"/>
            </a:xfrm>
            <a:custGeom>
              <a:avLst/>
              <a:gdLst/>
              <a:ahLst/>
              <a:cxnLst/>
              <a:rect l="l" t="t" r="r" b="b"/>
              <a:pathLst>
                <a:path w="2919" h="6144" extrusionOk="0">
                  <a:moveTo>
                    <a:pt x="77" y="0"/>
                  </a:moveTo>
                  <a:lnTo>
                    <a:pt x="0" y="461"/>
                  </a:lnTo>
                  <a:lnTo>
                    <a:pt x="2688" y="6143"/>
                  </a:lnTo>
                  <a:lnTo>
                    <a:pt x="2803" y="6105"/>
                  </a:lnTo>
                  <a:lnTo>
                    <a:pt x="2841" y="6066"/>
                  </a:lnTo>
                  <a:lnTo>
                    <a:pt x="2880" y="5989"/>
                  </a:lnTo>
                  <a:lnTo>
                    <a:pt x="2918" y="5874"/>
                  </a:lnTo>
                  <a:lnTo>
                    <a:pt x="2880" y="5836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73"/>
            <p:cNvSpPr/>
            <p:nvPr/>
          </p:nvSpPr>
          <p:spPr>
            <a:xfrm rot="3527258" flipH="1">
              <a:off x="-1310153" y="3876725"/>
              <a:ext cx="914662" cy="405716"/>
            </a:xfrm>
            <a:custGeom>
              <a:avLst/>
              <a:gdLst/>
              <a:ahLst/>
              <a:cxnLst/>
              <a:rect l="l" t="t" r="r" b="b"/>
              <a:pathLst>
                <a:path w="20080" h="8793" extrusionOk="0">
                  <a:moveTo>
                    <a:pt x="1" y="0"/>
                  </a:moveTo>
                  <a:lnTo>
                    <a:pt x="2611" y="5299"/>
                  </a:lnTo>
                  <a:lnTo>
                    <a:pt x="20079" y="8792"/>
                  </a:lnTo>
                  <a:lnTo>
                    <a:pt x="20079" y="8792"/>
                  </a:lnTo>
                  <a:lnTo>
                    <a:pt x="15972" y="3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73"/>
            <p:cNvSpPr/>
            <p:nvPr/>
          </p:nvSpPr>
          <p:spPr>
            <a:xfrm rot="3527258" flipH="1">
              <a:off x="-1089250" y="3851345"/>
              <a:ext cx="283372" cy="201153"/>
            </a:xfrm>
            <a:custGeom>
              <a:avLst/>
              <a:gdLst/>
              <a:ahLst/>
              <a:cxnLst/>
              <a:rect l="l" t="t" r="r" b="b"/>
              <a:pathLst>
                <a:path w="6221" h="4416" extrusionOk="0">
                  <a:moveTo>
                    <a:pt x="1" y="1"/>
                  </a:moveTo>
                  <a:lnTo>
                    <a:pt x="1920" y="3341"/>
                  </a:lnTo>
                  <a:lnTo>
                    <a:pt x="1997" y="3456"/>
                  </a:lnTo>
                  <a:lnTo>
                    <a:pt x="2112" y="3533"/>
                  </a:lnTo>
                  <a:lnTo>
                    <a:pt x="2227" y="3610"/>
                  </a:lnTo>
                  <a:lnTo>
                    <a:pt x="2381" y="3648"/>
                  </a:lnTo>
                  <a:lnTo>
                    <a:pt x="6067" y="4416"/>
                  </a:lnTo>
                  <a:lnTo>
                    <a:pt x="6105" y="4416"/>
                  </a:lnTo>
                  <a:lnTo>
                    <a:pt x="6182" y="4377"/>
                  </a:lnTo>
                  <a:lnTo>
                    <a:pt x="6220" y="4339"/>
                  </a:lnTo>
                  <a:lnTo>
                    <a:pt x="6220" y="4262"/>
                  </a:lnTo>
                  <a:lnTo>
                    <a:pt x="6220" y="4185"/>
                  </a:lnTo>
                  <a:lnTo>
                    <a:pt x="3878" y="7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73"/>
            <p:cNvSpPr/>
            <p:nvPr/>
          </p:nvSpPr>
          <p:spPr>
            <a:xfrm rot="3527258" flipH="1">
              <a:off x="-778682" y="4364252"/>
              <a:ext cx="52520" cy="96249"/>
            </a:xfrm>
            <a:custGeom>
              <a:avLst/>
              <a:gdLst/>
              <a:ahLst/>
              <a:cxnLst/>
              <a:rect l="l" t="t" r="r" b="b"/>
              <a:pathLst>
                <a:path w="1153" h="2113" extrusionOk="0">
                  <a:moveTo>
                    <a:pt x="538" y="1"/>
                  </a:moveTo>
                  <a:lnTo>
                    <a:pt x="308" y="154"/>
                  </a:lnTo>
                  <a:lnTo>
                    <a:pt x="385" y="308"/>
                  </a:lnTo>
                  <a:lnTo>
                    <a:pt x="423" y="423"/>
                  </a:lnTo>
                  <a:lnTo>
                    <a:pt x="423" y="730"/>
                  </a:lnTo>
                  <a:lnTo>
                    <a:pt x="385" y="999"/>
                  </a:lnTo>
                  <a:lnTo>
                    <a:pt x="308" y="1267"/>
                  </a:lnTo>
                  <a:lnTo>
                    <a:pt x="116" y="1690"/>
                  </a:lnTo>
                  <a:lnTo>
                    <a:pt x="1" y="1843"/>
                  </a:lnTo>
                  <a:lnTo>
                    <a:pt x="116" y="2112"/>
                  </a:lnTo>
                  <a:lnTo>
                    <a:pt x="1152" y="1383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73"/>
            <p:cNvSpPr/>
            <p:nvPr/>
          </p:nvSpPr>
          <p:spPr>
            <a:xfrm rot="3527258" flipH="1">
              <a:off x="-1430899" y="3993889"/>
              <a:ext cx="818504" cy="255358"/>
            </a:xfrm>
            <a:custGeom>
              <a:avLst/>
              <a:gdLst/>
              <a:ahLst/>
              <a:cxnLst/>
              <a:rect l="l" t="t" r="r" b="b"/>
              <a:pathLst>
                <a:path w="17969" h="5606" extrusionOk="0">
                  <a:moveTo>
                    <a:pt x="423" y="1"/>
                  </a:moveTo>
                  <a:lnTo>
                    <a:pt x="500" y="154"/>
                  </a:lnTo>
                  <a:lnTo>
                    <a:pt x="538" y="384"/>
                  </a:lnTo>
                  <a:lnTo>
                    <a:pt x="538" y="653"/>
                  </a:lnTo>
                  <a:lnTo>
                    <a:pt x="538" y="960"/>
                  </a:lnTo>
                  <a:lnTo>
                    <a:pt x="423" y="1306"/>
                  </a:lnTo>
                  <a:lnTo>
                    <a:pt x="270" y="1690"/>
                  </a:lnTo>
                  <a:lnTo>
                    <a:pt x="1" y="2112"/>
                  </a:lnTo>
                  <a:lnTo>
                    <a:pt x="17469" y="5606"/>
                  </a:lnTo>
                  <a:lnTo>
                    <a:pt x="17584" y="5491"/>
                  </a:lnTo>
                  <a:lnTo>
                    <a:pt x="17700" y="5337"/>
                  </a:lnTo>
                  <a:lnTo>
                    <a:pt x="17815" y="5107"/>
                  </a:lnTo>
                  <a:lnTo>
                    <a:pt x="17930" y="4799"/>
                  </a:lnTo>
                  <a:lnTo>
                    <a:pt x="17968" y="4454"/>
                  </a:lnTo>
                  <a:lnTo>
                    <a:pt x="17968" y="3993"/>
                  </a:lnTo>
                  <a:lnTo>
                    <a:pt x="17891" y="3494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73"/>
            <p:cNvSpPr/>
            <p:nvPr/>
          </p:nvSpPr>
          <p:spPr>
            <a:xfrm rot="3527258" flipH="1">
              <a:off x="-1182397" y="3925280"/>
              <a:ext cx="118933" cy="24506"/>
            </a:xfrm>
            <a:custGeom>
              <a:avLst/>
              <a:gdLst/>
              <a:ahLst/>
              <a:cxnLst/>
              <a:rect l="l" t="t" r="r" b="b"/>
              <a:pathLst>
                <a:path w="2611" h="538" extrusionOk="0">
                  <a:moveTo>
                    <a:pt x="2611" y="538"/>
                  </a:move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close/>
                  <a:moveTo>
                    <a:pt x="2611" y="538"/>
                  </a:move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4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73"/>
            <p:cNvSpPr/>
            <p:nvPr/>
          </p:nvSpPr>
          <p:spPr>
            <a:xfrm rot="3527258" flipH="1">
              <a:off x="-639705" y="4256388"/>
              <a:ext cx="122486" cy="248389"/>
            </a:xfrm>
            <a:custGeom>
              <a:avLst/>
              <a:gdLst/>
              <a:ahLst/>
              <a:cxnLst/>
              <a:rect l="l" t="t" r="r" b="b"/>
              <a:pathLst>
                <a:path w="2689" h="5453" extrusionOk="0">
                  <a:moveTo>
                    <a:pt x="78" y="0"/>
                  </a:moveTo>
                  <a:lnTo>
                    <a:pt x="1" y="423"/>
                  </a:lnTo>
                  <a:lnTo>
                    <a:pt x="2458" y="5452"/>
                  </a:lnTo>
                  <a:lnTo>
                    <a:pt x="2688" y="5299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73"/>
            <p:cNvSpPr/>
            <p:nvPr/>
          </p:nvSpPr>
          <p:spPr>
            <a:xfrm rot="3527258" flipH="1">
              <a:off x="-784000" y="4426495"/>
              <a:ext cx="17537" cy="28059"/>
            </a:xfrm>
            <a:custGeom>
              <a:avLst/>
              <a:gdLst/>
              <a:ahLst/>
              <a:cxnLst/>
              <a:rect l="l" t="t" r="r" b="b"/>
              <a:pathLst>
                <a:path w="385" h="616" extrusionOk="0">
                  <a:moveTo>
                    <a:pt x="39" y="577"/>
                  </a:moveTo>
                  <a:lnTo>
                    <a:pt x="39" y="577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85" y="1"/>
                  </a:moveTo>
                  <a:lnTo>
                    <a:pt x="385" y="1"/>
                  </a:lnTo>
                  <a:lnTo>
                    <a:pt x="231" y="270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231" y="270"/>
                  </a:lnTo>
                  <a:lnTo>
                    <a:pt x="385" y="1"/>
                  </a:lnTo>
                  <a:lnTo>
                    <a:pt x="385" y="1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450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73"/>
            <p:cNvSpPr/>
            <p:nvPr/>
          </p:nvSpPr>
          <p:spPr>
            <a:xfrm rot="3527258" flipH="1">
              <a:off x="-1456081" y="4047892"/>
              <a:ext cx="813265" cy="187169"/>
            </a:xfrm>
            <a:custGeom>
              <a:avLst/>
              <a:gdLst/>
              <a:ahLst/>
              <a:cxnLst/>
              <a:rect l="l" t="t" r="r" b="b"/>
              <a:pathLst>
                <a:path w="17854" h="4109" extrusionOk="0">
                  <a:moveTo>
                    <a:pt x="385" y="1"/>
                  </a:moveTo>
                  <a:lnTo>
                    <a:pt x="231" y="270"/>
                  </a:lnTo>
                  <a:lnTo>
                    <a:pt x="39" y="577"/>
                  </a:lnTo>
                  <a:lnTo>
                    <a:pt x="1" y="615"/>
                  </a:lnTo>
                  <a:lnTo>
                    <a:pt x="10713" y="2764"/>
                  </a:lnTo>
                  <a:lnTo>
                    <a:pt x="10827" y="2611"/>
                  </a:lnTo>
                  <a:lnTo>
                    <a:pt x="10943" y="2381"/>
                  </a:lnTo>
                  <a:lnTo>
                    <a:pt x="11019" y="2112"/>
                  </a:lnTo>
                  <a:lnTo>
                    <a:pt x="385" y="1"/>
                  </a:lnTo>
                  <a:close/>
                  <a:moveTo>
                    <a:pt x="10713" y="2764"/>
                  </a:moveTo>
                  <a:lnTo>
                    <a:pt x="10712" y="2765"/>
                  </a:lnTo>
                  <a:lnTo>
                    <a:pt x="13592" y="3341"/>
                  </a:lnTo>
                  <a:lnTo>
                    <a:pt x="10713" y="2764"/>
                  </a:lnTo>
                  <a:close/>
                  <a:moveTo>
                    <a:pt x="14859" y="2880"/>
                  </a:moveTo>
                  <a:lnTo>
                    <a:pt x="14743" y="3187"/>
                  </a:lnTo>
                  <a:lnTo>
                    <a:pt x="14551" y="3533"/>
                  </a:lnTo>
                  <a:lnTo>
                    <a:pt x="17469" y="4109"/>
                  </a:lnTo>
                  <a:lnTo>
                    <a:pt x="17623" y="3955"/>
                  </a:lnTo>
                  <a:lnTo>
                    <a:pt x="17738" y="3763"/>
                  </a:lnTo>
                  <a:lnTo>
                    <a:pt x="17853" y="3494"/>
                  </a:lnTo>
                  <a:lnTo>
                    <a:pt x="14859" y="28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73"/>
            <p:cNvSpPr/>
            <p:nvPr/>
          </p:nvSpPr>
          <p:spPr>
            <a:xfrm rot="3527258" flipH="1">
              <a:off x="-1264911" y="3976901"/>
              <a:ext cx="188900" cy="64728"/>
            </a:xfrm>
            <a:custGeom>
              <a:avLst/>
              <a:gdLst/>
              <a:ahLst/>
              <a:cxnLst/>
              <a:rect l="l" t="t" r="r" b="b"/>
              <a:pathLst>
                <a:path w="4147" h="1421" extrusionOk="0">
                  <a:moveTo>
                    <a:pt x="307" y="0"/>
                  </a:moveTo>
                  <a:lnTo>
                    <a:pt x="231" y="269"/>
                  </a:lnTo>
                  <a:lnTo>
                    <a:pt x="115" y="499"/>
                  </a:lnTo>
                  <a:lnTo>
                    <a:pt x="0" y="653"/>
                  </a:lnTo>
                  <a:lnTo>
                    <a:pt x="2880" y="1229"/>
                  </a:lnTo>
                  <a:lnTo>
                    <a:pt x="2918" y="1229"/>
                  </a:lnTo>
                  <a:lnTo>
                    <a:pt x="3839" y="1421"/>
                  </a:lnTo>
                  <a:lnTo>
                    <a:pt x="4031" y="1075"/>
                  </a:lnTo>
                  <a:lnTo>
                    <a:pt x="4147" y="76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73"/>
            <p:cNvSpPr/>
            <p:nvPr/>
          </p:nvSpPr>
          <p:spPr>
            <a:xfrm rot="3527258" flipH="1">
              <a:off x="-1432143" y="3993889"/>
              <a:ext cx="818504" cy="255358"/>
            </a:xfrm>
            <a:custGeom>
              <a:avLst/>
              <a:gdLst/>
              <a:ahLst/>
              <a:cxnLst/>
              <a:rect l="l" t="t" r="r" b="b"/>
              <a:pathLst>
                <a:path w="17969" h="5606" extrusionOk="0">
                  <a:moveTo>
                    <a:pt x="423" y="1"/>
                  </a:moveTo>
                  <a:lnTo>
                    <a:pt x="500" y="154"/>
                  </a:lnTo>
                  <a:lnTo>
                    <a:pt x="538" y="384"/>
                  </a:lnTo>
                  <a:lnTo>
                    <a:pt x="538" y="653"/>
                  </a:lnTo>
                  <a:lnTo>
                    <a:pt x="538" y="960"/>
                  </a:lnTo>
                  <a:lnTo>
                    <a:pt x="423" y="1306"/>
                  </a:lnTo>
                  <a:lnTo>
                    <a:pt x="270" y="1690"/>
                  </a:lnTo>
                  <a:lnTo>
                    <a:pt x="1" y="2112"/>
                  </a:lnTo>
                  <a:lnTo>
                    <a:pt x="17469" y="5606"/>
                  </a:lnTo>
                  <a:lnTo>
                    <a:pt x="17584" y="5491"/>
                  </a:lnTo>
                  <a:lnTo>
                    <a:pt x="17700" y="5337"/>
                  </a:lnTo>
                  <a:lnTo>
                    <a:pt x="17815" y="5107"/>
                  </a:lnTo>
                  <a:lnTo>
                    <a:pt x="17930" y="4799"/>
                  </a:lnTo>
                  <a:lnTo>
                    <a:pt x="17968" y="4454"/>
                  </a:lnTo>
                  <a:lnTo>
                    <a:pt x="17968" y="3993"/>
                  </a:lnTo>
                  <a:lnTo>
                    <a:pt x="17891" y="3494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8" name="Google Shape;3648;p73"/>
          <p:cNvGrpSpPr/>
          <p:nvPr/>
        </p:nvGrpSpPr>
        <p:grpSpPr>
          <a:xfrm rot="3496186">
            <a:off x="357833" y="434075"/>
            <a:ext cx="1282340" cy="1113773"/>
            <a:chOff x="6748344" y="5221912"/>
            <a:chExt cx="1155007" cy="1003179"/>
          </a:xfrm>
        </p:grpSpPr>
        <p:sp>
          <p:nvSpPr>
            <p:cNvPr id="3649" name="Google Shape;3649;p73"/>
            <p:cNvSpPr/>
            <p:nvPr/>
          </p:nvSpPr>
          <p:spPr>
            <a:xfrm rot="-5770336" flipH="1">
              <a:off x="7295962" y="5256312"/>
              <a:ext cx="290212" cy="299536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73"/>
            <p:cNvSpPr/>
            <p:nvPr/>
          </p:nvSpPr>
          <p:spPr>
            <a:xfrm rot="-5770336" flipH="1">
              <a:off x="7319639" y="5237744"/>
              <a:ext cx="397838" cy="442265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73"/>
            <p:cNvSpPr/>
            <p:nvPr/>
          </p:nvSpPr>
          <p:spPr>
            <a:xfrm rot="-5770336" flipH="1">
              <a:off x="7232628" y="5572859"/>
              <a:ext cx="100678" cy="93670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73"/>
            <p:cNvSpPr/>
            <p:nvPr/>
          </p:nvSpPr>
          <p:spPr>
            <a:xfrm rot="-5770336" flipH="1">
              <a:off x="6994183" y="5458696"/>
              <a:ext cx="93670" cy="395461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73"/>
            <p:cNvSpPr/>
            <p:nvPr/>
          </p:nvSpPr>
          <p:spPr>
            <a:xfrm rot="-5770336" flipH="1">
              <a:off x="6880910" y="5568301"/>
              <a:ext cx="365050" cy="482000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73"/>
            <p:cNvSpPr/>
            <p:nvPr/>
          </p:nvSpPr>
          <p:spPr>
            <a:xfrm rot="-5770336" flipH="1">
              <a:off x="7140479" y="5703360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73"/>
            <p:cNvSpPr/>
            <p:nvPr/>
          </p:nvSpPr>
          <p:spPr>
            <a:xfrm rot="-5770336" flipH="1">
              <a:off x="6860908" y="5555235"/>
              <a:ext cx="549891" cy="71602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73"/>
            <p:cNvSpPr/>
            <p:nvPr/>
          </p:nvSpPr>
          <p:spPr>
            <a:xfrm rot="-5770336" flipH="1">
              <a:off x="7189943" y="5384070"/>
              <a:ext cx="807255" cy="535874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73"/>
            <p:cNvSpPr/>
            <p:nvPr/>
          </p:nvSpPr>
          <p:spPr>
            <a:xfrm rot="-5770336" flipH="1">
              <a:off x="6945831" y="5439791"/>
              <a:ext cx="110064" cy="496078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73"/>
            <p:cNvSpPr/>
            <p:nvPr/>
          </p:nvSpPr>
          <p:spPr>
            <a:xfrm rot="-5770336" flipH="1">
              <a:off x="7339667" y="5202399"/>
              <a:ext cx="313614" cy="409478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73"/>
            <p:cNvSpPr/>
            <p:nvPr/>
          </p:nvSpPr>
          <p:spPr>
            <a:xfrm rot="-5770336" flipH="1">
              <a:off x="6989461" y="5613543"/>
              <a:ext cx="177832" cy="407162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73"/>
            <p:cNvSpPr/>
            <p:nvPr/>
          </p:nvSpPr>
          <p:spPr>
            <a:xfrm rot="-5770336" flipH="1">
              <a:off x="7142557" y="5704641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EFE435E-40FB-547D-B527-E7730FC2C5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18" t="5216" r="5249"/>
          <a:stretch/>
        </p:blipFill>
        <p:spPr>
          <a:xfrm>
            <a:off x="542033" y="3190871"/>
            <a:ext cx="8223453" cy="19526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3586" name="Google Shape;3586;p73"/>
          <p:cNvGrpSpPr/>
          <p:nvPr/>
        </p:nvGrpSpPr>
        <p:grpSpPr>
          <a:xfrm>
            <a:off x="-309363" y="4030233"/>
            <a:ext cx="1869813" cy="1131052"/>
            <a:chOff x="713233" y="2198688"/>
            <a:chExt cx="1869813" cy="1131052"/>
          </a:xfrm>
        </p:grpSpPr>
        <p:grpSp>
          <p:nvGrpSpPr>
            <p:cNvPr id="3587" name="Google Shape;3587;p73"/>
            <p:cNvGrpSpPr/>
            <p:nvPr/>
          </p:nvGrpSpPr>
          <p:grpSpPr>
            <a:xfrm>
              <a:off x="713233" y="3181871"/>
              <a:ext cx="1869813" cy="147869"/>
              <a:chOff x="384000" y="4608552"/>
              <a:chExt cx="2817681" cy="147899"/>
            </a:xfrm>
          </p:grpSpPr>
          <p:sp>
            <p:nvSpPr>
              <p:cNvPr id="3588" name="Google Shape;3588;p73"/>
              <p:cNvSpPr/>
              <p:nvPr/>
            </p:nvSpPr>
            <p:spPr>
              <a:xfrm>
                <a:off x="384000" y="4608552"/>
                <a:ext cx="2817681" cy="74000"/>
              </a:xfrm>
              <a:custGeom>
                <a:avLst/>
                <a:gdLst/>
                <a:ahLst/>
                <a:cxnLst/>
                <a:rect l="l" t="t" r="r" b="b"/>
                <a:pathLst>
                  <a:path w="55592" h="1460" extrusionOk="0">
                    <a:moveTo>
                      <a:pt x="55592" y="0"/>
                    </a:moveTo>
                    <a:lnTo>
                      <a:pt x="3533" y="115"/>
                    </a:lnTo>
                    <a:lnTo>
                      <a:pt x="1" y="1459"/>
                    </a:lnTo>
                    <a:lnTo>
                      <a:pt x="52252" y="1459"/>
                    </a:lnTo>
                    <a:lnTo>
                      <a:pt x="5559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73"/>
              <p:cNvSpPr/>
              <p:nvPr/>
            </p:nvSpPr>
            <p:spPr>
              <a:xfrm>
                <a:off x="384000" y="4682501"/>
                <a:ext cx="2648393" cy="73949"/>
              </a:xfrm>
              <a:custGeom>
                <a:avLst/>
                <a:gdLst/>
                <a:ahLst/>
                <a:cxnLst/>
                <a:rect l="l" t="t" r="r" b="b"/>
                <a:pathLst>
                  <a:path w="52252" h="1459" extrusionOk="0">
                    <a:moveTo>
                      <a:pt x="1" y="0"/>
                    </a:moveTo>
                    <a:lnTo>
                      <a:pt x="1" y="1459"/>
                    </a:lnTo>
                    <a:lnTo>
                      <a:pt x="52252" y="1459"/>
                    </a:lnTo>
                    <a:lnTo>
                      <a:pt x="522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73"/>
              <p:cNvSpPr/>
              <p:nvPr/>
            </p:nvSpPr>
            <p:spPr>
              <a:xfrm>
                <a:off x="3032322" y="4608552"/>
                <a:ext cx="169339" cy="147899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918" extrusionOk="0">
                    <a:moveTo>
                      <a:pt x="3341" y="0"/>
                    </a:moveTo>
                    <a:lnTo>
                      <a:pt x="1" y="1459"/>
                    </a:lnTo>
                    <a:lnTo>
                      <a:pt x="1" y="2918"/>
                    </a:lnTo>
                    <a:lnTo>
                      <a:pt x="3341" y="1459"/>
                    </a:lnTo>
                    <a:lnTo>
                      <a:pt x="334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91" name="Google Shape;3591;p73"/>
            <p:cNvGrpSpPr/>
            <p:nvPr/>
          </p:nvGrpSpPr>
          <p:grpSpPr>
            <a:xfrm>
              <a:off x="819939" y="2469143"/>
              <a:ext cx="360014" cy="768689"/>
              <a:chOff x="1370576" y="2255975"/>
              <a:chExt cx="360014" cy="768689"/>
            </a:xfrm>
          </p:grpSpPr>
          <p:sp>
            <p:nvSpPr>
              <p:cNvPr id="3592" name="Google Shape;3592;p73"/>
              <p:cNvSpPr/>
              <p:nvPr/>
            </p:nvSpPr>
            <p:spPr>
              <a:xfrm>
                <a:off x="1370576" y="2255975"/>
                <a:ext cx="180996" cy="768689"/>
              </a:xfrm>
              <a:custGeom>
                <a:avLst/>
                <a:gdLst/>
                <a:ahLst/>
                <a:cxnLst/>
                <a:rect l="l" t="t" r="r" b="b"/>
                <a:pathLst>
                  <a:path w="3571" h="15166" extrusionOk="0">
                    <a:moveTo>
                      <a:pt x="192" y="1"/>
                    </a:moveTo>
                    <a:lnTo>
                      <a:pt x="0" y="15089"/>
                    </a:lnTo>
                    <a:lnTo>
                      <a:pt x="3340" y="15165"/>
                    </a:lnTo>
                    <a:lnTo>
                      <a:pt x="3571" y="39"/>
                    </a:lnTo>
                    <a:lnTo>
                      <a:pt x="1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73"/>
              <p:cNvSpPr/>
              <p:nvPr/>
            </p:nvSpPr>
            <p:spPr>
              <a:xfrm>
                <a:off x="1539863" y="2257952"/>
                <a:ext cx="190728" cy="766712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15127" extrusionOk="0">
                    <a:moveTo>
                      <a:pt x="231" y="0"/>
                    </a:moveTo>
                    <a:lnTo>
                      <a:pt x="0" y="15126"/>
                    </a:lnTo>
                    <a:lnTo>
                      <a:pt x="3571" y="13898"/>
                    </a:lnTo>
                    <a:lnTo>
                      <a:pt x="3763" y="921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73"/>
              <p:cNvSpPr/>
              <p:nvPr/>
            </p:nvSpPr>
            <p:spPr>
              <a:xfrm>
                <a:off x="1403622" y="2378581"/>
                <a:ext cx="109023" cy="64269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268" extrusionOk="0">
                    <a:moveTo>
                      <a:pt x="193" y="0"/>
                    </a:moveTo>
                    <a:lnTo>
                      <a:pt x="78" y="39"/>
                    </a:lnTo>
                    <a:lnTo>
                      <a:pt x="39" y="116"/>
                    </a:lnTo>
                    <a:lnTo>
                      <a:pt x="39" y="231"/>
                    </a:lnTo>
                    <a:lnTo>
                      <a:pt x="1" y="960"/>
                    </a:lnTo>
                    <a:lnTo>
                      <a:pt x="39" y="1075"/>
                    </a:lnTo>
                    <a:lnTo>
                      <a:pt x="78" y="1152"/>
                    </a:lnTo>
                    <a:lnTo>
                      <a:pt x="193" y="1190"/>
                    </a:lnTo>
                    <a:lnTo>
                      <a:pt x="270" y="1190"/>
                    </a:lnTo>
                    <a:lnTo>
                      <a:pt x="1882" y="1267"/>
                    </a:lnTo>
                    <a:lnTo>
                      <a:pt x="1959" y="1229"/>
                    </a:lnTo>
                    <a:lnTo>
                      <a:pt x="2036" y="1152"/>
                    </a:lnTo>
                    <a:lnTo>
                      <a:pt x="2074" y="1075"/>
                    </a:lnTo>
                    <a:lnTo>
                      <a:pt x="2151" y="999"/>
                    </a:lnTo>
                    <a:lnTo>
                      <a:pt x="2112" y="269"/>
                    </a:lnTo>
                    <a:lnTo>
                      <a:pt x="2112" y="154"/>
                    </a:lnTo>
                    <a:lnTo>
                      <a:pt x="2074" y="77"/>
                    </a:lnTo>
                    <a:lnTo>
                      <a:pt x="1997" y="39"/>
                    </a:lnTo>
                    <a:lnTo>
                      <a:pt x="188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73"/>
              <p:cNvSpPr/>
              <p:nvPr/>
            </p:nvSpPr>
            <p:spPr>
              <a:xfrm>
                <a:off x="1403622" y="2466113"/>
                <a:ext cx="107097" cy="64269"/>
              </a:xfrm>
              <a:custGeom>
                <a:avLst/>
                <a:gdLst/>
                <a:ahLst/>
                <a:cxnLst/>
                <a:rect l="l" t="t" r="r" b="b"/>
                <a:pathLst>
                  <a:path w="2113" h="1268" extrusionOk="0">
                    <a:moveTo>
                      <a:pt x="270" y="1"/>
                    </a:moveTo>
                    <a:lnTo>
                      <a:pt x="154" y="39"/>
                    </a:lnTo>
                    <a:lnTo>
                      <a:pt x="39" y="116"/>
                    </a:lnTo>
                    <a:lnTo>
                      <a:pt x="1" y="193"/>
                    </a:lnTo>
                    <a:lnTo>
                      <a:pt x="1" y="270"/>
                    </a:lnTo>
                    <a:lnTo>
                      <a:pt x="1" y="999"/>
                    </a:lnTo>
                    <a:lnTo>
                      <a:pt x="1" y="1114"/>
                    </a:lnTo>
                    <a:lnTo>
                      <a:pt x="39" y="1191"/>
                    </a:lnTo>
                    <a:lnTo>
                      <a:pt x="154" y="1229"/>
                    </a:lnTo>
                    <a:lnTo>
                      <a:pt x="231" y="1268"/>
                    </a:lnTo>
                    <a:lnTo>
                      <a:pt x="1920" y="1268"/>
                    </a:lnTo>
                    <a:lnTo>
                      <a:pt x="1997" y="1191"/>
                    </a:lnTo>
                    <a:lnTo>
                      <a:pt x="2036" y="1153"/>
                    </a:lnTo>
                    <a:lnTo>
                      <a:pt x="2112" y="1038"/>
                    </a:lnTo>
                    <a:lnTo>
                      <a:pt x="2074" y="270"/>
                    </a:lnTo>
                    <a:lnTo>
                      <a:pt x="2112" y="193"/>
                    </a:lnTo>
                    <a:lnTo>
                      <a:pt x="2036" y="116"/>
                    </a:lnTo>
                    <a:lnTo>
                      <a:pt x="1959" y="78"/>
                    </a:lnTo>
                    <a:lnTo>
                      <a:pt x="1844" y="78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73"/>
              <p:cNvSpPr/>
              <p:nvPr/>
            </p:nvSpPr>
            <p:spPr>
              <a:xfrm>
                <a:off x="1417257" y="2896172"/>
                <a:ext cx="68171" cy="70097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83" extrusionOk="0">
                    <a:moveTo>
                      <a:pt x="692" y="1"/>
                    </a:moveTo>
                    <a:lnTo>
                      <a:pt x="538" y="39"/>
                    </a:lnTo>
                    <a:lnTo>
                      <a:pt x="423" y="77"/>
                    </a:lnTo>
                    <a:lnTo>
                      <a:pt x="308" y="116"/>
                    </a:lnTo>
                    <a:lnTo>
                      <a:pt x="193" y="192"/>
                    </a:lnTo>
                    <a:lnTo>
                      <a:pt x="116" y="308"/>
                    </a:lnTo>
                    <a:lnTo>
                      <a:pt x="77" y="384"/>
                    </a:lnTo>
                    <a:lnTo>
                      <a:pt x="1" y="538"/>
                    </a:lnTo>
                    <a:lnTo>
                      <a:pt x="1" y="653"/>
                    </a:lnTo>
                    <a:lnTo>
                      <a:pt x="1" y="807"/>
                    </a:lnTo>
                    <a:lnTo>
                      <a:pt x="39" y="922"/>
                    </a:lnTo>
                    <a:lnTo>
                      <a:pt x="77" y="1076"/>
                    </a:lnTo>
                    <a:lnTo>
                      <a:pt x="193" y="1152"/>
                    </a:lnTo>
                    <a:lnTo>
                      <a:pt x="308" y="1229"/>
                    </a:lnTo>
                    <a:lnTo>
                      <a:pt x="423" y="1344"/>
                    </a:lnTo>
                    <a:lnTo>
                      <a:pt x="538" y="1344"/>
                    </a:lnTo>
                    <a:lnTo>
                      <a:pt x="692" y="1383"/>
                    </a:lnTo>
                    <a:lnTo>
                      <a:pt x="807" y="1344"/>
                    </a:lnTo>
                    <a:lnTo>
                      <a:pt x="922" y="1306"/>
                    </a:lnTo>
                    <a:lnTo>
                      <a:pt x="1037" y="1267"/>
                    </a:lnTo>
                    <a:lnTo>
                      <a:pt x="1152" y="1191"/>
                    </a:lnTo>
                    <a:lnTo>
                      <a:pt x="1229" y="1076"/>
                    </a:lnTo>
                    <a:lnTo>
                      <a:pt x="1306" y="999"/>
                    </a:lnTo>
                    <a:lnTo>
                      <a:pt x="1306" y="845"/>
                    </a:lnTo>
                    <a:lnTo>
                      <a:pt x="1344" y="730"/>
                    </a:lnTo>
                    <a:lnTo>
                      <a:pt x="1344" y="576"/>
                    </a:lnTo>
                    <a:lnTo>
                      <a:pt x="1306" y="461"/>
                    </a:lnTo>
                    <a:lnTo>
                      <a:pt x="1229" y="308"/>
                    </a:lnTo>
                    <a:lnTo>
                      <a:pt x="1152" y="231"/>
                    </a:lnTo>
                    <a:lnTo>
                      <a:pt x="1076" y="154"/>
                    </a:lnTo>
                    <a:lnTo>
                      <a:pt x="960" y="77"/>
                    </a:lnTo>
                    <a:lnTo>
                      <a:pt x="807" y="39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73"/>
              <p:cNvSpPr/>
              <p:nvPr/>
            </p:nvSpPr>
            <p:spPr>
              <a:xfrm>
                <a:off x="1536192" y="2257952"/>
                <a:ext cx="190728" cy="766712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15127" extrusionOk="0">
                    <a:moveTo>
                      <a:pt x="231" y="0"/>
                    </a:moveTo>
                    <a:lnTo>
                      <a:pt x="0" y="15126"/>
                    </a:lnTo>
                    <a:lnTo>
                      <a:pt x="3571" y="13898"/>
                    </a:lnTo>
                    <a:lnTo>
                      <a:pt x="3763" y="921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98" name="Google Shape;3598;p73"/>
            <p:cNvGrpSpPr/>
            <p:nvPr/>
          </p:nvGrpSpPr>
          <p:grpSpPr>
            <a:xfrm>
              <a:off x="1775300" y="2348513"/>
              <a:ext cx="323065" cy="889319"/>
              <a:chOff x="4266788" y="2397066"/>
              <a:chExt cx="323065" cy="889319"/>
            </a:xfrm>
          </p:grpSpPr>
          <p:sp>
            <p:nvSpPr>
              <p:cNvPr id="3599" name="Google Shape;3599;p73"/>
              <p:cNvSpPr/>
              <p:nvPr/>
            </p:nvSpPr>
            <p:spPr>
              <a:xfrm>
                <a:off x="4266788" y="2397066"/>
                <a:ext cx="177144" cy="889319"/>
              </a:xfrm>
              <a:custGeom>
                <a:avLst/>
                <a:gdLst/>
                <a:ahLst/>
                <a:cxnLst/>
                <a:rect l="l" t="t" r="r" b="b"/>
                <a:pathLst>
                  <a:path w="3495" h="17546" extrusionOk="0">
                    <a:moveTo>
                      <a:pt x="0" y="0"/>
                    </a:moveTo>
                    <a:lnTo>
                      <a:pt x="0" y="17545"/>
                    </a:lnTo>
                    <a:lnTo>
                      <a:pt x="3494" y="17545"/>
                    </a:lnTo>
                    <a:lnTo>
                      <a:pt x="34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73"/>
              <p:cNvSpPr/>
              <p:nvPr/>
            </p:nvSpPr>
            <p:spPr>
              <a:xfrm>
                <a:off x="4295982" y="2488501"/>
                <a:ext cx="112926" cy="112926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883" y="1"/>
                    </a:moveTo>
                    <a:lnTo>
                      <a:pt x="691" y="77"/>
                    </a:lnTo>
                    <a:lnTo>
                      <a:pt x="499" y="193"/>
                    </a:lnTo>
                    <a:lnTo>
                      <a:pt x="307" y="308"/>
                    </a:lnTo>
                    <a:lnTo>
                      <a:pt x="192" y="500"/>
                    </a:lnTo>
                    <a:lnTo>
                      <a:pt x="77" y="692"/>
                    </a:lnTo>
                    <a:lnTo>
                      <a:pt x="0" y="884"/>
                    </a:lnTo>
                    <a:lnTo>
                      <a:pt x="0" y="1114"/>
                    </a:lnTo>
                    <a:lnTo>
                      <a:pt x="0" y="1344"/>
                    </a:lnTo>
                    <a:lnTo>
                      <a:pt x="77" y="1536"/>
                    </a:lnTo>
                    <a:lnTo>
                      <a:pt x="192" y="1728"/>
                    </a:lnTo>
                    <a:lnTo>
                      <a:pt x="307" y="1920"/>
                    </a:lnTo>
                    <a:lnTo>
                      <a:pt x="499" y="2035"/>
                    </a:lnTo>
                    <a:lnTo>
                      <a:pt x="691" y="2151"/>
                    </a:lnTo>
                    <a:lnTo>
                      <a:pt x="883" y="2227"/>
                    </a:lnTo>
                    <a:lnTo>
                      <a:pt x="1344" y="2227"/>
                    </a:lnTo>
                    <a:lnTo>
                      <a:pt x="1536" y="2151"/>
                    </a:lnTo>
                    <a:lnTo>
                      <a:pt x="1728" y="2035"/>
                    </a:lnTo>
                    <a:lnTo>
                      <a:pt x="1920" y="1920"/>
                    </a:lnTo>
                    <a:lnTo>
                      <a:pt x="2035" y="1728"/>
                    </a:lnTo>
                    <a:lnTo>
                      <a:pt x="2150" y="1536"/>
                    </a:lnTo>
                    <a:lnTo>
                      <a:pt x="2227" y="1344"/>
                    </a:lnTo>
                    <a:lnTo>
                      <a:pt x="2227" y="1114"/>
                    </a:lnTo>
                    <a:lnTo>
                      <a:pt x="2227" y="884"/>
                    </a:lnTo>
                    <a:lnTo>
                      <a:pt x="2150" y="692"/>
                    </a:lnTo>
                    <a:lnTo>
                      <a:pt x="2035" y="500"/>
                    </a:lnTo>
                    <a:lnTo>
                      <a:pt x="1920" y="308"/>
                    </a:lnTo>
                    <a:lnTo>
                      <a:pt x="1728" y="193"/>
                    </a:lnTo>
                    <a:lnTo>
                      <a:pt x="1536" y="77"/>
                    </a:lnTo>
                    <a:lnTo>
                      <a:pt x="13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73"/>
              <p:cNvSpPr/>
              <p:nvPr/>
            </p:nvSpPr>
            <p:spPr>
              <a:xfrm>
                <a:off x="4321274" y="2648056"/>
                <a:ext cx="62292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30" extrusionOk="0">
                    <a:moveTo>
                      <a:pt x="615" y="1"/>
                    </a:moveTo>
                    <a:lnTo>
                      <a:pt x="499" y="39"/>
                    </a:lnTo>
                    <a:lnTo>
                      <a:pt x="384" y="39"/>
                    </a:lnTo>
                    <a:lnTo>
                      <a:pt x="192" y="193"/>
                    </a:lnTo>
                    <a:lnTo>
                      <a:pt x="39" y="385"/>
                    </a:lnTo>
                    <a:lnTo>
                      <a:pt x="0" y="500"/>
                    </a:lnTo>
                    <a:lnTo>
                      <a:pt x="0" y="615"/>
                    </a:lnTo>
                    <a:lnTo>
                      <a:pt x="0" y="730"/>
                    </a:lnTo>
                    <a:lnTo>
                      <a:pt x="39" y="845"/>
                    </a:lnTo>
                    <a:lnTo>
                      <a:pt x="192" y="1076"/>
                    </a:lnTo>
                    <a:lnTo>
                      <a:pt x="384" y="1191"/>
                    </a:lnTo>
                    <a:lnTo>
                      <a:pt x="499" y="1229"/>
                    </a:lnTo>
                    <a:lnTo>
                      <a:pt x="730" y="1229"/>
                    </a:lnTo>
                    <a:lnTo>
                      <a:pt x="845" y="1191"/>
                    </a:lnTo>
                    <a:lnTo>
                      <a:pt x="1037" y="1076"/>
                    </a:lnTo>
                    <a:lnTo>
                      <a:pt x="1191" y="845"/>
                    </a:lnTo>
                    <a:lnTo>
                      <a:pt x="1229" y="730"/>
                    </a:lnTo>
                    <a:lnTo>
                      <a:pt x="1229" y="615"/>
                    </a:lnTo>
                    <a:lnTo>
                      <a:pt x="1229" y="500"/>
                    </a:lnTo>
                    <a:lnTo>
                      <a:pt x="1191" y="385"/>
                    </a:lnTo>
                    <a:lnTo>
                      <a:pt x="1037" y="193"/>
                    </a:lnTo>
                    <a:lnTo>
                      <a:pt x="845" y="39"/>
                    </a:lnTo>
                    <a:lnTo>
                      <a:pt x="730" y="39"/>
                    </a:lnTo>
                    <a:lnTo>
                      <a:pt x="6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73"/>
              <p:cNvSpPr/>
              <p:nvPr/>
            </p:nvSpPr>
            <p:spPr>
              <a:xfrm>
                <a:off x="4321274" y="2751200"/>
                <a:ext cx="62292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30" extrusionOk="0">
                    <a:moveTo>
                      <a:pt x="499" y="1"/>
                    </a:moveTo>
                    <a:lnTo>
                      <a:pt x="384" y="39"/>
                    </a:lnTo>
                    <a:lnTo>
                      <a:pt x="192" y="154"/>
                    </a:lnTo>
                    <a:lnTo>
                      <a:pt x="39" y="346"/>
                    </a:lnTo>
                    <a:lnTo>
                      <a:pt x="0" y="461"/>
                    </a:lnTo>
                    <a:lnTo>
                      <a:pt x="0" y="615"/>
                    </a:lnTo>
                    <a:lnTo>
                      <a:pt x="0" y="730"/>
                    </a:lnTo>
                    <a:lnTo>
                      <a:pt x="39" y="845"/>
                    </a:lnTo>
                    <a:lnTo>
                      <a:pt x="192" y="1037"/>
                    </a:lnTo>
                    <a:lnTo>
                      <a:pt x="384" y="1152"/>
                    </a:lnTo>
                    <a:lnTo>
                      <a:pt x="499" y="1191"/>
                    </a:lnTo>
                    <a:lnTo>
                      <a:pt x="615" y="1229"/>
                    </a:lnTo>
                    <a:lnTo>
                      <a:pt x="730" y="1191"/>
                    </a:lnTo>
                    <a:lnTo>
                      <a:pt x="845" y="1152"/>
                    </a:lnTo>
                    <a:lnTo>
                      <a:pt x="1037" y="1037"/>
                    </a:lnTo>
                    <a:lnTo>
                      <a:pt x="1191" y="845"/>
                    </a:lnTo>
                    <a:lnTo>
                      <a:pt x="1229" y="730"/>
                    </a:lnTo>
                    <a:lnTo>
                      <a:pt x="1229" y="615"/>
                    </a:lnTo>
                    <a:lnTo>
                      <a:pt x="1229" y="461"/>
                    </a:lnTo>
                    <a:lnTo>
                      <a:pt x="1191" y="346"/>
                    </a:lnTo>
                    <a:lnTo>
                      <a:pt x="1037" y="154"/>
                    </a:lnTo>
                    <a:lnTo>
                      <a:pt x="845" y="39"/>
                    </a:lnTo>
                    <a:lnTo>
                      <a:pt x="7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73"/>
              <p:cNvSpPr/>
              <p:nvPr/>
            </p:nvSpPr>
            <p:spPr>
              <a:xfrm>
                <a:off x="4443880" y="2397066"/>
                <a:ext cx="145973" cy="889319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17546" extrusionOk="0">
                    <a:moveTo>
                      <a:pt x="0" y="0"/>
                    </a:moveTo>
                    <a:lnTo>
                      <a:pt x="0" y="17545"/>
                    </a:lnTo>
                    <a:lnTo>
                      <a:pt x="2879" y="16432"/>
                    </a:lnTo>
                    <a:lnTo>
                      <a:pt x="2879" y="8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4" name="Google Shape;3604;p73"/>
            <p:cNvGrpSpPr/>
            <p:nvPr/>
          </p:nvGrpSpPr>
          <p:grpSpPr>
            <a:xfrm>
              <a:off x="1068440" y="2278494"/>
              <a:ext cx="303513" cy="959338"/>
              <a:chOff x="5843675" y="1875475"/>
              <a:chExt cx="985752" cy="3115745"/>
            </a:xfrm>
          </p:grpSpPr>
          <p:sp>
            <p:nvSpPr>
              <p:cNvPr id="3605" name="Google Shape;3605;p73"/>
              <p:cNvSpPr/>
              <p:nvPr/>
            </p:nvSpPr>
            <p:spPr>
              <a:xfrm>
                <a:off x="6154530" y="1875475"/>
                <a:ext cx="674897" cy="3115745"/>
              </a:xfrm>
              <a:custGeom>
                <a:avLst/>
                <a:gdLst/>
                <a:ahLst/>
                <a:cxnLst/>
                <a:rect l="l" t="t" r="r" b="b"/>
                <a:pathLst>
                  <a:path w="4416" h="20387" extrusionOk="0">
                    <a:moveTo>
                      <a:pt x="1" y="0"/>
                    </a:moveTo>
                    <a:lnTo>
                      <a:pt x="1" y="20386"/>
                    </a:lnTo>
                    <a:lnTo>
                      <a:pt x="4416" y="19234"/>
                    </a:lnTo>
                    <a:lnTo>
                      <a:pt x="4416" y="107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73"/>
              <p:cNvSpPr/>
              <p:nvPr/>
            </p:nvSpPr>
            <p:spPr>
              <a:xfrm>
                <a:off x="5843675" y="1875475"/>
                <a:ext cx="311009" cy="3115745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20387" extrusionOk="0">
                    <a:moveTo>
                      <a:pt x="0" y="0"/>
                    </a:moveTo>
                    <a:lnTo>
                      <a:pt x="0" y="20386"/>
                    </a:lnTo>
                    <a:lnTo>
                      <a:pt x="2035" y="20386"/>
                    </a:lnTo>
                    <a:lnTo>
                      <a:pt x="20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73"/>
              <p:cNvSpPr/>
              <p:nvPr/>
            </p:nvSpPr>
            <p:spPr>
              <a:xfrm>
                <a:off x="5843675" y="2309662"/>
                <a:ext cx="311009" cy="82223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538" extrusionOk="0">
                    <a:moveTo>
                      <a:pt x="0" y="0"/>
                    </a:moveTo>
                    <a:lnTo>
                      <a:pt x="0" y="538"/>
                    </a:lnTo>
                    <a:lnTo>
                      <a:pt x="2035" y="538"/>
                    </a:lnTo>
                    <a:lnTo>
                      <a:pt x="20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73"/>
              <p:cNvSpPr/>
              <p:nvPr/>
            </p:nvSpPr>
            <p:spPr>
              <a:xfrm>
                <a:off x="5843675" y="4451255"/>
                <a:ext cx="311009" cy="88183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577" extrusionOk="0">
                    <a:moveTo>
                      <a:pt x="0" y="0"/>
                    </a:moveTo>
                    <a:lnTo>
                      <a:pt x="0" y="576"/>
                    </a:lnTo>
                    <a:lnTo>
                      <a:pt x="2035" y="576"/>
                    </a:lnTo>
                    <a:lnTo>
                      <a:pt x="20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73"/>
              <p:cNvSpPr/>
              <p:nvPr/>
            </p:nvSpPr>
            <p:spPr>
              <a:xfrm>
                <a:off x="5843675" y="4627161"/>
                <a:ext cx="311009" cy="88183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577" extrusionOk="0">
                    <a:moveTo>
                      <a:pt x="0" y="1"/>
                    </a:moveTo>
                    <a:lnTo>
                      <a:pt x="0" y="577"/>
                    </a:lnTo>
                    <a:lnTo>
                      <a:pt x="2035" y="577"/>
                    </a:lnTo>
                    <a:lnTo>
                      <a:pt x="20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73"/>
              <p:cNvSpPr/>
              <p:nvPr/>
            </p:nvSpPr>
            <p:spPr>
              <a:xfrm>
                <a:off x="5843675" y="2755617"/>
                <a:ext cx="311009" cy="756967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4953" extrusionOk="0">
                    <a:moveTo>
                      <a:pt x="0" y="0"/>
                    </a:moveTo>
                    <a:lnTo>
                      <a:pt x="0" y="4953"/>
                    </a:lnTo>
                    <a:lnTo>
                      <a:pt x="2035" y="4953"/>
                    </a:lnTo>
                    <a:lnTo>
                      <a:pt x="20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1" name="Google Shape;3611;p73"/>
            <p:cNvGrpSpPr/>
            <p:nvPr/>
          </p:nvGrpSpPr>
          <p:grpSpPr>
            <a:xfrm>
              <a:off x="1312269" y="2198688"/>
              <a:ext cx="302537" cy="1039144"/>
              <a:chOff x="1966019" y="2380507"/>
              <a:chExt cx="302537" cy="1039144"/>
            </a:xfrm>
          </p:grpSpPr>
          <p:sp>
            <p:nvSpPr>
              <p:cNvPr id="3612" name="Google Shape;3612;p73"/>
              <p:cNvSpPr/>
              <p:nvPr/>
            </p:nvSpPr>
            <p:spPr>
              <a:xfrm>
                <a:off x="1966019" y="2380507"/>
                <a:ext cx="134315" cy="1039144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20502" extrusionOk="0">
                    <a:moveTo>
                      <a:pt x="0" y="1"/>
                    </a:moveTo>
                    <a:lnTo>
                      <a:pt x="0" y="20502"/>
                    </a:lnTo>
                    <a:lnTo>
                      <a:pt x="2649" y="20502"/>
                    </a:lnTo>
                    <a:lnTo>
                      <a:pt x="264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73"/>
              <p:cNvSpPr/>
              <p:nvPr/>
            </p:nvSpPr>
            <p:spPr>
              <a:xfrm>
                <a:off x="1966019" y="2493382"/>
                <a:ext cx="134315" cy="56463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1114" extrusionOk="0">
                    <a:moveTo>
                      <a:pt x="0" y="0"/>
                    </a:moveTo>
                    <a:lnTo>
                      <a:pt x="0" y="1114"/>
                    </a:lnTo>
                    <a:lnTo>
                      <a:pt x="2649" y="1114"/>
                    </a:lnTo>
                    <a:lnTo>
                      <a:pt x="2649" y="0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73"/>
              <p:cNvSpPr/>
              <p:nvPr/>
            </p:nvSpPr>
            <p:spPr>
              <a:xfrm>
                <a:off x="1966019" y="2606256"/>
                <a:ext cx="134315" cy="46732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922" extrusionOk="0">
                    <a:moveTo>
                      <a:pt x="0" y="0"/>
                    </a:moveTo>
                    <a:lnTo>
                      <a:pt x="0" y="922"/>
                    </a:lnTo>
                    <a:lnTo>
                      <a:pt x="2649" y="922"/>
                    </a:lnTo>
                    <a:lnTo>
                      <a:pt x="2649" y="0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73"/>
              <p:cNvSpPr/>
              <p:nvPr/>
            </p:nvSpPr>
            <p:spPr>
              <a:xfrm>
                <a:off x="1966019" y="3230843"/>
                <a:ext cx="134315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1230" extrusionOk="0">
                    <a:moveTo>
                      <a:pt x="0" y="1"/>
                    </a:moveTo>
                    <a:lnTo>
                      <a:pt x="0" y="1229"/>
                    </a:lnTo>
                    <a:lnTo>
                      <a:pt x="2649" y="1229"/>
                    </a:lnTo>
                    <a:lnTo>
                      <a:pt x="2649" y="1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73"/>
              <p:cNvSpPr/>
              <p:nvPr/>
            </p:nvSpPr>
            <p:spPr>
              <a:xfrm>
                <a:off x="2100283" y="2380507"/>
                <a:ext cx="165436" cy="1039144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20502" extrusionOk="0">
                    <a:moveTo>
                      <a:pt x="0" y="1"/>
                    </a:moveTo>
                    <a:lnTo>
                      <a:pt x="0" y="20502"/>
                    </a:lnTo>
                    <a:lnTo>
                      <a:pt x="3263" y="19005"/>
                    </a:lnTo>
                    <a:lnTo>
                      <a:pt x="3263" y="84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73"/>
              <p:cNvSpPr/>
              <p:nvPr/>
            </p:nvSpPr>
            <p:spPr>
              <a:xfrm>
                <a:off x="2103120" y="2380507"/>
                <a:ext cx="165436" cy="1039144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20502" extrusionOk="0">
                    <a:moveTo>
                      <a:pt x="0" y="1"/>
                    </a:moveTo>
                    <a:lnTo>
                      <a:pt x="0" y="20502"/>
                    </a:lnTo>
                    <a:lnTo>
                      <a:pt x="3263" y="19005"/>
                    </a:lnTo>
                    <a:lnTo>
                      <a:pt x="3263" y="84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8" name="Google Shape;3618;p73"/>
            <p:cNvGrpSpPr/>
            <p:nvPr/>
          </p:nvGrpSpPr>
          <p:grpSpPr>
            <a:xfrm>
              <a:off x="1502820" y="2436096"/>
              <a:ext cx="272481" cy="801735"/>
              <a:chOff x="2555583" y="2553696"/>
              <a:chExt cx="272481" cy="801735"/>
            </a:xfrm>
          </p:grpSpPr>
          <p:sp>
            <p:nvSpPr>
              <p:cNvPr id="3619" name="Google Shape;3619;p73"/>
              <p:cNvSpPr/>
              <p:nvPr/>
            </p:nvSpPr>
            <p:spPr>
              <a:xfrm>
                <a:off x="2555583" y="2553696"/>
                <a:ext cx="169339" cy="801735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15818" extrusionOk="0">
                    <a:moveTo>
                      <a:pt x="1" y="1"/>
                    </a:moveTo>
                    <a:lnTo>
                      <a:pt x="78" y="15818"/>
                    </a:lnTo>
                    <a:lnTo>
                      <a:pt x="3341" y="15818"/>
                    </a:lnTo>
                    <a:lnTo>
                      <a:pt x="32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73"/>
              <p:cNvSpPr/>
              <p:nvPr/>
            </p:nvSpPr>
            <p:spPr>
              <a:xfrm>
                <a:off x="2557559" y="3172505"/>
                <a:ext cx="167362" cy="27269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538" extrusionOk="0">
                    <a:moveTo>
                      <a:pt x="0" y="0"/>
                    </a:moveTo>
                    <a:lnTo>
                      <a:pt x="0" y="538"/>
                    </a:lnTo>
                    <a:lnTo>
                      <a:pt x="3302" y="461"/>
                    </a:lnTo>
                    <a:lnTo>
                      <a:pt x="33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73"/>
              <p:cNvSpPr/>
              <p:nvPr/>
            </p:nvSpPr>
            <p:spPr>
              <a:xfrm>
                <a:off x="2557559" y="3226991"/>
                <a:ext cx="167362" cy="27269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538" extrusionOk="0">
                    <a:moveTo>
                      <a:pt x="3263" y="0"/>
                    </a:moveTo>
                    <a:lnTo>
                      <a:pt x="0" y="39"/>
                    </a:lnTo>
                    <a:lnTo>
                      <a:pt x="0" y="538"/>
                    </a:lnTo>
                    <a:lnTo>
                      <a:pt x="3302" y="461"/>
                    </a:lnTo>
                    <a:lnTo>
                      <a:pt x="3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73"/>
              <p:cNvSpPr/>
              <p:nvPr/>
            </p:nvSpPr>
            <p:spPr>
              <a:xfrm>
                <a:off x="2590606" y="2647108"/>
                <a:ext cx="93463" cy="247191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877" extrusionOk="0">
                    <a:moveTo>
                      <a:pt x="193" y="0"/>
                    </a:moveTo>
                    <a:lnTo>
                      <a:pt x="116" y="77"/>
                    </a:lnTo>
                    <a:lnTo>
                      <a:pt x="78" y="154"/>
                    </a:lnTo>
                    <a:lnTo>
                      <a:pt x="1" y="269"/>
                    </a:lnTo>
                    <a:lnTo>
                      <a:pt x="39" y="4569"/>
                    </a:lnTo>
                    <a:lnTo>
                      <a:pt x="78" y="4723"/>
                    </a:lnTo>
                    <a:lnTo>
                      <a:pt x="116" y="4799"/>
                    </a:lnTo>
                    <a:lnTo>
                      <a:pt x="231" y="4838"/>
                    </a:lnTo>
                    <a:lnTo>
                      <a:pt x="308" y="4876"/>
                    </a:lnTo>
                    <a:lnTo>
                      <a:pt x="1613" y="4876"/>
                    </a:lnTo>
                    <a:lnTo>
                      <a:pt x="1728" y="4838"/>
                    </a:lnTo>
                    <a:lnTo>
                      <a:pt x="1805" y="4761"/>
                    </a:lnTo>
                    <a:lnTo>
                      <a:pt x="1844" y="4684"/>
                    </a:lnTo>
                    <a:lnTo>
                      <a:pt x="1844" y="4569"/>
                    </a:lnTo>
                    <a:lnTo>
                      <a:pt x="1805" y="269"/>
                    </a:lnTo>
                    <a:lnTo>
                      <a:pt x="1844" y="154"/>
                    </a:lnTo>
                    <a:lnTo>
                      <a:pt x="1767" y="77"/>
                    </a:lnTo>
                    <a:lnTo>
                      <a:pt x="1690" y="0"/>
                    </a:lnTo>
                    <a:lnTo>
                      <a:pt x="1575" y="0"/>
                    </a:lnTo>
                    <a:lnTo>
                      <a:pt x="308" y="39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73"/>
              <p:cNvSpPr/>
              <p:nvPr/>
            </p:nvSpPr>
            <p:spPr>
              <a:xfrm>
                <a:off x="2721017" y="2553696"/>
                <a:ext cx="107047" cy="80173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15818" extrusionOk="0">
                    <a:moveTo>
                      <a:pt x="0" y="1"/>
                    </a:moveTo>
                    <a:lnTo>
                      <a:pt x="77" y="15818"/>
                    </a:lnTo>
                    <a:lnTo>
                      <a:pt x="2112" y="15012"/>
                    </a:lnTo>
                    <a:lnTo>
                      <a:pt x="2035" y="6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4" name="Google Shape;3624;p73"/>
            <p:cNvGrpSpPr/>
            <p:nvPr/>
          </p:nvGrpSpPr>
          <p:grpSpPr>
            <a:xfrm>
              <a:off x="2046884" y="2381559"/>
              <a:ext cx="429450" cy="856272"/>
              <a:chOff x="5577696" y="2812488"/>
              <a:chExt cx="429450" cy="856272"/>
            </a:xfrm>
          </p:grpSpPr>
          <p:sp>
            <p:nvSpPr>
              <p:cNvPr id="3625" name="Google Shape;3625;p73"/>
              <p:cNvSpPr/>
              <p:nvPr/>
            </p:nvSpPr>
            <p:spPr>
              <a:xfrm>
                <a:off x="5760617" y="2812488"/>
                <a:ext cx="245214" cy="85627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6894" extrusionOk="0">
                    <a:moveTo>
                      <a:pt x="1" y="1"/>
                    </a:moveTo>
                    <a:lnTo>
                      <a:pt x="1" y="16893"/>
                    </a:lnTo>
                    <a:lnTo>
                      <a:pt x="4838" y="15741"/>
                    </a:lnTo>
                    <a:lnTo>
                      <a:pt x="4838" y="119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73"/>
              <p:cNvSpPr/>
              <p:nvPr/>
            </p:nvSpPr>
            <p:spPr>
              <a:xfrm>
                <a:off x="5577696" y="2812488"/>
                <a:ext cx="182973" cy="856272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16894" extrusionOk="0">
                    <a:moveTo>
                      <a:pt x="1" y="1"/>
                    </a:moveTo>
                    <a:lnTo>
                      <a:pt x="1" y="16893"/>
                    </a:lnTo>
                    <a:lnTo>
                      <a:pt x="3610" y="16893"/>
                    </a:lnTo>
                    <a:lnTo>
                      <a:pt x="36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73"/>
              <p:cNvSpPr/>
              <p:nvPr/>
            </p:nvSpPr>
            <p:spPr>
              <a:xfrm>
                <a:off x="5577696" y="2884511"/>
                <a:ext cx="182973" cy="50634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999" extrusionOk="0">
                    <a:moveTo>
                      <a:pt x="1" y="0"/>
                    </a:moveTo>
                    <a:lnTo>
                      <a:pt x="1" y="999"/>
                    </a:lnTo>
                    <a:lnTo>
                      <a:pt x="3610" y="999"/>
                    </a:lnTo>
                    <a:lnTo>
                      <a:pt x="3610" y="0"/>
                    </a:lnTo>
                    <a:close/>
                  </a:path>
                </a:pathLst>
              </a:custGeom>
              <a:solidFill>
                <a:srgbClr val="FFFFFF">
                  <a:alpha val="23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73"/>
              <p:cNvSpPr/>
              <p:nvPr/>
            </p:nvSpPr>
            <p:spPr>
              <a:xfrm>
                <a:off x="5577696" y="3191964"/>
                <a:ext cx="182973" cy="50634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999" extrusionOk="0">
                    <a:moveTo>
                      <a:pt x="1" y="0"/>
                    </a:moveTo>
                    <a:lnTo>
                      <a:pt x="1" y="998"/>
                    </a:lnTo>
                    <a:lnTo>
                      <a:pt x="3610" y="998"/>
                    </a:lnTo>
                    <a:lnTo>
                      <a:pt x="3610" y="0"/>
                    </a:lnTo>
                    <a:close/>
                  </a:path>
                </a:pathLst>
              </a:custGeom>
              <a:solidFill>
                <a:srgbClr val="FFFFFF">
                  <a:alpha val="23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73"/>
              <p:cNvSpPr/>
              <p:nvPr/>
            </p:nvSpPr>
            <p:spPr>
              <a:xfrm>
                <a:off x="5608867" y="2970118"/>
                <a:ext cx="110949" cy="192704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3802" extrusionOk="0">
                    <a:moveTo>
                      <a:pt x="384" y="1"/>
                    </a:moveTo>
                    <a:lnTo>
                      <a:pt x="230" y="39"/>
                    </a:lnTo>
                    <a:lnTo>
                      <a:pt x="115" y="154"/>
                    </a:lnTo>
                    <a:lnTo>
                      <a:pt x="38" y="269"/>
                    </a:lnTo>
                    <a:lnTo>
                      <a:pt x="0" y="423"/>
                    </a:lnTo>
                    <a:lnTo>
                      <a:pt x="0" y="3417"/>
                    </a:lnTo>
                    <a:lnTo>
                      <a:pt x="38" y="3571"/>
                    </a:lnTo>
                    <a:lnTo>
                      <a:pt x="115" y="3686"/>
                    </a:lnTo>
                    <a:lnTo>
                      <a:pt x="230" y="3763"/>
                    </a:lnTo>
                    <a:lnTo>
                      <a:pt x="384" y="3801"/>
                    </a:lnTo>
                    <a:lnTo>
                      <a:pt x="1804" y="3801"/>
                    </a:lnTo>
                    <a:lnTo>
                      <a:pt x="1958" y="3763"/>
                    </a:lnTo>
                    <a:lnTo>
                      <a:pt x="2073" y="3686"/>
                    </a:lnTo>
                    <a:lnTo>
                      <a:pt x="2150" y="3571"/>
                    </a:lnTo>
                    <a:lnTo>
                      <a:pt x="2188" y="3417"/>
                    </a:lnTo>
                    <a:lnTo>
                      <a:pt x="2188" y="423"/>
                    </a:lnTo>
                    <a:lnTo>
                      <a:pt x="2150" y="269"/>
                    </a:lnTo>
                    <a:lnTo>
                      <a:pt x="2073" y="154"/>
                    </a:lnTo>
                    <a:lnTo>
                      <a:pt x="1958" y="39"/>
                    </a:lnTo>
                    <a:lnTo>
                      <a:pt x="18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73"/>
              <p:cNvSpPr/>
              <p:nvPr/>
            </p:nvSpPr>
            <p:spPr>
              <a:xfrm>
                <a:off x="5577696" y="3581121"/>
                <a:ext cx="182973" cy="38977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769" extrusionOk="0">
                    <a:moveTo>
                      <a:pt x="1" y="1"/>
                    </a:moveTo>
                    <a:lnTo>
                      <a:pt x="1" y="768"/>
                    </a:lnTo>
                    <a:lnTo>
                      <a:pt x="3610" y="768"/>
                    </a:lnTo>
                    <a:lnTo>
                      <a:pt x="3610" y="1"/>
                    </a:lnTo>
                    <a:close/>
                  </a:path>
                </a:pathLst>
              </a:custGeom>
              <a:solidFill>
                <a:srgbClr val="FFFFFF">
                  <a:alpha val="23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73"/>
              <p:cNvSpPr/>
              <p:nvPr/>
            </p:nvSpPr>
            <p:spPr>
              <a:xfrm>
                <a:off x="5761932" y="2812488"/>
                <a:ext cx="245214" cy="85627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6894" extrusionOk="0">
                    <a:moveTo>
                      <a:pt x="1" y="1"/>
                    </a:moveTo>
                    <a:lnTo>
                      <a:pt x="1" y="16893"/>
                    </a:lnTo>
                    <a:lnTo>
                      <a:pt x="4838" y="15741"/>
                    </a:lnTo>
                    <a:lnTo>
                      <a:pt x="4838" y="119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44356">
                  <a:alpha val="21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" name="Google Shape;1796;p53">
            <a:extLst>
              <a:ext uri="{FF2B5EF4-FFF2-40B4-BE49-F238E27FC236}">
                <a16:creationId xmlns:a16="http://schemas.microsoft.com/office/drawing/2014/main" id="{88AEE079-AB88-7C52-E2D1-178FFD5B3EA0}"/>
              </a:ext>
            </a:extLst>
          </p:cNvPr>
          <p:cNvGrpSpPr/>
          <p:nvPr/>
        </p:nvGrpSpPr>
        <p:grpSpPr>
          <a:xfrm rot="-1934396" flipH="1">
            <a:off x="8201816" y="4086971"/>
            <a:ext cx="895712" cy="1108538"/>
            <a:chOff x="9953876" y="246845"/>
            <a:chExt cx="896158" cy="1109091"/>
          </a:xfrm>
        </p:grpSpPr>
        <p:sp>
          <p:nvSpPr>
            <p:cNvPr id="9" name="Google Shape;1797;p53">
              <a:extLst>
                <a:ext uri="{FF2B5EF4-FFF2-40B4-BE49-F238E27FC236}">
                  <a16:creationId xmlns:a16="http://schemas.microsoft.com/office/drawing/2014/main" id="{2B536E06-25D8-AFC0-A2FC-6920CC65B5FA}"/>
                </a:ext>
              </a:extLst>
            </p:cNvPr>
            <p:cNvSpPr/>
            <p:nvPr/>
          </p:nvSpPr>
          <p:spPr>
            <a:xfrm>
              <a:off x="9958568" y="813059"/>
              <a:ext cx="290208" cy="299532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98;p53">
              <a:extLst>
                <a:ext uri="{FF2B5EF4-FFF2-40B4-BE49-F238E27FC236}">
                  <a16:creationId xmlns:a16="http://schemas.microsoft.com/office/drawing/2014/main" id="{5438343C-0A13-3530-0462-4A0CC2160CC6}"/>
                </a:ext>
              </a:extLst>
            </p:cNvPr>
            <p:cNvSpPr/>
            <p:nvPr/>
          </p:nvSpPr>
          <p:spPr>
            <a:xfrm>
              <a:off x="9965577" y="813059"/>
              <a:ext cx="397833" cy="442260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99;p53">
              <a:extLst>
                <a:ext uri="{FF2B5EF4-FFF2-40B4-BE49-F238E27FC236}">
                  <a16:creationId xmlns:a16="http://schemas.microsoft.com/office/drawing/2014/main" id="{EE9357D2-4AE1-554B-B3C3-9200C92F3194}"/>
                </a:ext>
              </a:extLst>
            </p:cNvPr>
            <p:cNvSpPr/>
            <p:nvPr/>
          </p:nvSpPr>
          <p:spPr>
            <a:xfrm>
              <a:off x="10248715" y="735846"/>
              <a:ext cx="100677" cy="93669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00;p53">
              <a:extLst>
                <a:ext uri="{FF2B5EF4-FFF2-40B4-BE49-F238E27FC236}">
                  <a16:creationId xmlns:a16="http://schemas.microsoft.com/office/drawing/2014/main" id="{A6DEF976-3400-7123-F9BE-3AC12D8052C7}"/>
                </a:ext>
              </a:extLst>
            </p:cNvPr>
            <p:cNvSpPr/>
            <p:nvPr/>
          </p:nvSpPr>
          <p:spPr>
            <a:xfrm>
              <a:off x="10262731" y="340452"/>
              <a:ext cx="93669" cy="395456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01;p53">
              <a:extLst>
                <a:ext uri="{FF2B5EF4-FFF2-40B4-BE49-F238E27FC236}">
                  <a16:creationId xmlns:a16="http://schemas.microsoft.com/office/drawing/2014/main" id="{1B2E3FDF-0C5D-C6A5-7872-68492ADA771C}"/>
                </a:ext>
              </a:extLst>
            </p:cNvPr>
            <p:cNvSpPr/>
            <p:nvPr/>
          </p:nvSpPr>
          <p:spPr>
            <a:xfrm>
              <a:off x="10281441" y="303034"/>
              <a:ext cx="365046" cy="481994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02;p53">
              <a:extLst>
                <a:ext uri="{FF2B5EF4-FFF2-40B4-BE49-F238E27FC236}">
                  <a16:creationId xmlns:a16="http://schemas.microsoft.com/office/drawing/2014/main" id="{652677D9-5694-DE9F-6469-BDA67590F9F8}"/>
                </a:ext>
              </a:extLst>
            </p:cNvPr>
            <p:cNvSpPr/>
            <p:nvPr/>
          </p:nvSpPr>
          <p:spPr>
            <a:xfrm>
              <a:off x="10267424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03;p53">
              <a:extLst>
                <a:ext uri="{FF2B5EF4-FFF2-40B4-BE49-F238E27FC236}">
                  <a16:creationId xmlns:a16="http://schemas.microsoft.com/office/drawing/2014/main" id="{A787AB27-9AC0-FF4C-6A4D-B7492F222449}"/>
                </a:ext>
              </a:extLst>
            </p:cNvPr>
            <p:cNvSpPr/>
            <p:nvPr/>
          </p:nvSpPr>
          <p:spPr>
            <a:xfrm>
              <a:off x="10300150" y="246845"/>
              <a:ext cx="549884" cy="71601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04;p53">
              <a:extLst>
                <a:ext uri="{FF2B5EF4-FFF2-40B4-BE49-F238E27FC236}">
                  <a16:creationId xmlns:a16="http://schemas.microsoft.com/office/drawing/2014/main" id="{19F2C4D7-1746-E96A-FB84-C5997AAD5C61}"/>
                </a:ext>
              </a:extLst>
            </p:cNvPr>
            <p:cNvSpPr/>
            <p:nvPr/>
          </p:nvSpPr>
          <p:spPr>
            <a:xfrm>
              <a:off x="9960945" y="820068"/>
              <a:ext cx="807244" cy="535867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05;p53">
              <a:extLst>
                <a:ext uri="{FF2B5EF4-FFF2-40B4-BE49-F238E27FC236}">
                  <a16:creationId xmlns:a16="http://schemas.microsoft.com/office/drawing/2014/main" id="{FF87893B-F3A0-E35D-4EE0-5437E549762C}"/>
                </a:ext>
              </a:extLst>
            </p:cNvPr>
            <p:cNvSpPr/>
            <p:nvPr/>
          </p:nvSpPr>
          <p:spPr>
            <a:xfrm>
              <a:off x="10281441" y="246845"/>
              <a:ext cx="110062" cy="496072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06;p53">
              <a:extLst>
                <a:ext uri="{FF2B5EF4-FFF2-40B4-BE49-F238E27FC236}">
                  <a16:creationId xmlns:a16="http://schemas.microsoft.com/office/drawing/2014/main" id="{AF6BDF35-BFFE-56E3-803B-E214E9C3077F}"/>
                </a:ext>
              </a:extLst>
            </p:cNvPr>
            <p:cNvSpPr/>
            <p:nvPr/>
          </p:nvSpPr>
          <p:spPr>
            <a:xfrm>
              <a:off x="9953876" y="813059"/>
              <a:ext cx="313610" cy="409473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07;p53">
              <a:extLst>
                <a:ext uri="{FF2B5EF4-FFF2-40B4-BE49-F238E27FC236}">
                  <a16:creationId xmlns:a16="http://schemas.microsoft.com/office/drawing/2014/main" id="{12F8C34A-69A5-45E3-84EF-5AA3EF55DE7A}"/>
                </a:ext>
              </a:extLst>
            </p:cNvPr>
            <p:cNvSpPr/>
            <p:nvPr/>
          </p:nvSpPr>
          <p:spPr>
            <a:xfrm>
              <a:off x="10384433" y="354469"/>
              <a:ext cx="177830" cy="407157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08;p53">
              <a:extLst>
                <a:ext uri="{FF2B5EF4-FFF2-40B4-BE49-F238E27FC236}">
                  <a16:creationId xmlns:a16="http://schemas.microsoft.com/office/drawing/2014/main" id="{2EAF4AFF-6A70-7994-7926-2C99930E3996}"/>
                </a:ext>
              </a:extLst>
            </p:cNvPr>
            <p:cNvSpPr/>
            <p:nvPr/>
          </p:nvSpPr>
          <p:spPr>
            <a:xfrm>
              <a:off x="10268712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5" name="Google Shape;1385;p47"/>
          <p:cNvGrpSpPr/>
          <p:nvPr/>
        </p:nvGrpSpPr>
        <p:grpSpPr>
          <a:xfrm flipH="1">
            <a:off x="7554981" y="3117490"/>
            <a:ext cx="1154969" cy="1268523"/>
            <a:chOff x="-1344168" y="3583329"/>
            <a:chExt cx="903661" cy="992507"/>
          </a:xfrm>
        </p:grpSpPr>
        <p:sp>
          <p:nvSpPr>
            <p:cNvPr id="1386" name="Google Shape;1386;p47"/>
            <p:cNvSpPr/>
            <p:nvPr/>
          </p:nvSpPr>
          <p:spPr>
            <a:xfrm rot="3527258" flipH="1">
              <a:off x="-713690" y="4243096"/>
              <a:ext cx="162662" cy="309609"/>
            </a:xfrm>
            <a:custGeom>
              <a:avLst/>
              <a:gdLst/>
              <a:ahLst/>
              <a:cxnLst/>
              <a:rect l="l" t="t" r="r" b="b"/>
              <a:pathLst>
                <a:path w="3571" h="6797" extrusionOk="0">
                  <a:moveTo>
                    <a:pt x="307" y="1"/>
                  </a:moveTo>
                  <a:lnTo>
                    <a:pt x="0" y="1421"/>
                  </a:lnTo>
                  <a:lnTo>
                    <a:pt x="2688" y="6796"/>
                  </a:lnTo>
                  <a:lnTo>
                    <a:pt x="3571" y="5568"/>
                  </a:lnTo>
                  <a:lnTo>
                    <a:pt x="2956" y="3495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7"/>
            <p:cNvSpPr/>
            <p:nvPr/>
          </p:nvSpPr>
          <p:spPr>
            <a:xfrm rot="3527258" flipH="1">
              <a:off x="-666097" y="4279765"/>
              <a:ext cx="115471" cy="237867"/>
            </a:xfrm>
            <a:custGeom>
              <a:avLst/>
              <a:gdLst/>
              <a:ahLst/>
              <a:cxnLst/>
              <a:rect l="l" t="t" r="r" b="b"/>
              <a:pathLst>
                <a:path w="2535" h="5222" extrusionOk="0">
                  <a:moveTo>
                    <a:pt x="1" y="0"/>
                  </a:moveTo>
                  <a:lnTo>
                    <a:pt x="2496" y="5222"/>
                  </a:lnTo>
                  <a:lnTo>
                    <a:pt x="2534" y="5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7"/>
            <p:cNvSpPr/>
            <p:nvPr/>
          </p:nvSpPr>
          <p:spPr>
            <a:xfrm rot="3527258" flipH="1">
              <a:off x="-675499" y="4288698"/>
              <a:ext cx="115471" cy="239598"/>
            </a:xfrm>
            <a:custGeom>
              <a:avLst/>
              <a:gdLst/>
              <a:ahLst/>
              <a:cxnLst/>
              <a:rect l="l" t="t" r="r" b="b"/>
              <a:pathLst>
                <a:path w="2535" h="5260" extrusionOk="0">
                  <a:moveTo>
                    <a:pt x="39" y="0"/>
                  </a:moveTo>
                  <a:lnTo>
                    <a:pt x="1" y="39"/>
                  </a:lnTo>
                  <a:lnTo>
                    <a:pt x="2496" y="5260"/>
                  </a:lnTo>
                  <a:lnTo>
                    <a:pt x="2535" y="522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7"/>
            <p:cNvSpPr/>
            <p:nvPr/>
          </p:nvSpPr>
          <p:spPr>
            <a:xfrm rot="3527258" flipH="1">
              <a:off x="-685821" y="4297842"/>
              <a:ext cx="115471" cy="237867"/>
            </a:xfrm>
            <a:custGeom>
              <a:avLst/>
              <a:gdLst/>
              <a:ahLst/>
              <a:cxnLst/>
              <a:rect l="l" t="t" r="r" b="b"/>
              <a:pathLst>
                <a:path w="2535" h="5222" extrusionOk="0">
                  <a:moveTo>
                    <a:pt x="0" y="0"/>
                  </a:moveTo>
                  <a:lnTo>
                    <a:pt x="2496" y="5222"/>
                  </a:lnTo>
                  <a:lnTo>
                    <a:pt x="2534" y="52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7"/>
            <p:cNvSpPr/>
            <p:nvPr/>
          </p:nvSpPr>
          <p:spPr>
            <a:xfrm rot="3527258" flipH="1">
              <a:off x="-700514" y="4290674"/>
              <a:ext cx="132963" cy="279865"/>
            </a:xfrm>
            <a:custGeom>
              <a:avLst/>
              <a:gdLst/>
              <a:ahLst/>
              <a:cxnLst/>
              <a:rect l="l" t="t" r="r" b="b"/>
              <a:pathLst>
                <a:path w="2919" h="6144" extrusionOk="0">
                  <a:moveTo>
                    <a:pt x="77" y="0"/>
                  </a:moveTo>
                  <a:lnTo>
                    <a:pt x="0" y="461"/>
                  </a:lnTo>
                  <a:lnTo>
                    <a:pt x="2688" y="6143"/>
                  </a:lnTo>
                  <a:lnTo>
                    <a:pt x="2803" y="6105"/>
                  </a:lnTo>
                  <a:lnTo>
                    <a:pt x="2841" y="6066"/>
                  </a:lnTo>
                  <a:lnTo>
                    <a:pt x="2880" y="5989"/>
                  </a:lnTo>
                  <a:lnTo>
                    <a:pt x="2918" y="5874"/>
                  </a:lnTo>
                  <a:lnTo>
                    <a:pt x="2880" y="5836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7"/>
            <p:cNvSpPr/>
            <p:nvPr/>
          </p:nvSpPr>
          <p:spPr>
            <a:xfrm rot="3527258" flipH="1">
              <a:off x="-1310153" y="3876725"/>
              <a:ext cx="914662" cy="405716"/>
            </a:xfrm>
            <a:custGeom>
              <a:avLst/>
              <a:gdLst/>
              <a:ahLst/>
              <a:cxnLst/>
              <a:rect l="l" t="t" r="r" b="b"/>
              <a:pathLst>
                <a:path w="20080" h="8793" extrusionOk="0">
                  <a:moveTo>
                    <a:pt x="1" y="0"/>
                  </a:moveTo>
                  <a:lnTo>
                    <a:pt x="2611" y="5299"/>
                  </a:lnTo>
                  <a:lnTo>
                    <a:pt x="20079" y="8792"/>
                  </a:lnTo>
                  <a:lnTo>
                    <a:pt x="20079" y="8792"/>
                  </a:lnTo>
                  <a:lnTo>
                    <a:pt x="15972" y="3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7"/>
            <p:cNvSpPr/>
            <p:nvPr/>
          </p:nvSpPr>
          <p:spPr>
            <a:xfrm rot="3527258" flipH="1">
              <a:off x="-1089250" y="3851345"/>
              <a:ext cx="283372" cy="201153"/>
            </a:xfrm>
            <a:custGeom>
              <a:avLst/>
              <a:gdLst/>
              <a:ahLst/>
              <a:cxnLst/>
              <a:rect l="l" t="t" r="r" b="b"/>
              <a:pathLst>
                <a:path w="6221" h="4416" extrusionOk="0">
                  <a:moveTo>
                    <a:pt x="1" y="1"/>
                  </a:moveTo>
                  <a:lnTo>
                    <a:pt x="1920" y="3341"/>
                  </a:lnTo>
                  <a:lnTo>
                    <a:pt x="1997" y="3456"/>
                  </a:lnTo>
                  <a:lnTo>
                    <a:pt x="2112" y="3533"/>
                  </a:lnTo>
                  <a:lnTo>
                    <a:pt x="2227" y="3610"/>
                  </a:lnTo>
                  <a:lnTo>
                    <a:pt x="2381" y="3648"/>
                  </a:lnTo>
                  <a:lnTo>
                    <a:pt x="6067" y="4416"/>
                  </a:lnTo>
                  <a:lnTo>
                    <a:pt x="6105" y="4416"/>
                  </a:lnTo>
                  <a:lnTo>
                    <a:pt x="6182" y="4377"/>
                  </a:lnTo>
                  <a:lnTo>
                    <a:pt x="6220" y="4339"/>
                  </a:lnTo>
                  <a:lnTo>
                    <a:pt x="6220" y="4262"/>
                  </a:lnTo>
                  <a:lnTo>
                    <a:pt x="6220" y="4185"/>
                  </a:lnTo>
                  <a:lnTo>
                    <a:pt x="3878" y="7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7"/>
            <p:cNvSpPr/>
            <p:nvPr/>
          </p:nvSpPr>
          <p:spPr>
            <a:xfrm rot="3527258" flipH="1">
              <a:off x="-778682" y="4364252"/>
              <a:ext cx="52520" cy="96249"/>
            </a:xfrm>
            <a:custGeom>
              <a:avLst/>
              <a:gdLst/>
              <a:ahLst/>
              <a:cxnLst/>
              <a:rect l="l" t="t" r="r" b="b"/>
              <a:pathLst>
                <a:path w="1153" h="2113" extrusionOk="0">
                  <a:moveTo>
                    <a:pt x="538" y="1"/>
                  </a:moveTo>
                  <a:lnTo>
                    <a:pt x="308" y="154"/>
                  </a:lnTo>
                  <a:lnTo>
                    <a:pt x="385" y="308"/>
                  </a:lnTo>
                  <a:lnTo>
                    <a:pt x="423" y="423"/>
                  </a:lnTo>
                  <a:lnTo>
                    <a:pt x="423" y="730"/>
                  </a:lnTo>
                  <a:lnTo>
                    <a:pt x="385" y="999"/>
                  </a:lnTo>
                  <a:lnTo>
                    <a:pt x="308" y="1267"/>
                  </a:lnTo>
                  <a:lnTo>
                    <a:pt x="116" y="1690"/>
                  </a:lnTo>
                  <a:lnTo>
                    <a:pt x="1" y="1843"/>
                  </a:lnTo>
                  <a:lnTo>
                    <a:pt x="116" y="2112"/>
                  </a:lnTo>
                  <a:lnTo>
                    <a:pt x="1152" y="1383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7"/>
            <p:cNvSpPr/>
            <p:nvPr/>
          </p:nvSpPr>
          <p:spPr>
            <a:xfrm rot="3527258" flipH="1">
              <a:off x="-1430899" y="3993889"/>
              <a:ext cx="818504" cy="255358"/>
            </a:xfrm>
            <a:custGeom>
              <a:avLst/>
              <a:gdLst/>
              <a:ahLst/>
              <a:cxnLst/>
              <a:rect l="l" t="t" r="r" b="b"/>
              <a:pathLst>
                <a:path w="17969" h="5606" extrusionOk="0">
                  <a:moveTo>
                    <a:pt x="423" y="1"/>
                  </a:moveTo>
                  <a:lnTo>
                    <a:pt x="500" y="154"/>
                  </a:lnTo>
                  <a:lnTo>
                    <a:pt x="538" y="384"/>
                  </a:lnTo>
                  <a:lnTo>
                    <a:pt x="538" y="653"/>
                  </a:lnTo>
                  <a:lnTo>
                    <a:pt x="538" y="960"/>
                  </a:lnTo>
                  <a:lnTo>
                    <a:pt x="423" y="1306"/>
                  </a:lnTo>
                  <a:lnTo>
                    <a:pt x="270" y="1690"/>
                  </a:lnTo>
                  <a:lnTo>
                    <a:pt x="1" y="2112"/>
                  </a:lnTo>
                  <a:lnTo>
                    <a:pt x="17469" y="5606"/>
                  </a:lnTo>
                  <a:lnTo>
                    <a:pt x="17584" y="5491"/>
                  </a:lnTo>
                  <a:lnTo>
                    <a:pt x="17700" y="5337"/>
                  </a:lnTo>
                  <a:lnTo>
                    <a:pt x="17815" y="5107"/>
                  </a:lnTo>
                  <a:lnTo>
                    <a:pt x="17930" y="4799"/>
                  </a:lnTo>
                  <a:lnTo>
                    <a:pt x="17968" y="4454"/>
                  </a:lnTo>
                  <a:lnTo>
                    <a:pt x="17968" y="3993"/>
                  </a:lnTo>
                  <a:lnTo>
                    <a:pt x="17891" y="3494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7"/>
            <p:cNvSpPr/>
            <p:nvPr/>
          </p:nvSpPr>
          <p:spPr>
            <a:xfrm rot="3527258" flipH="1">
              <a:off x="-1182397" y="3925280"/>
              <a:ext cx="118933" cy="24506"/>
            </a:xfrm>
            <a:custGeom>
              <a:avLst/>
              <a:gdLst/>
              <a:ahLst/>
              <a:cxnLst/>
              <a:rect l="l" t="t" r="r" b="b"/>
              <a:pathLst>
                <a:path w="2611" h="538" extrusionOk="0">
                  <a:moveTo>
                    <a:pt x="2611" y="538"/>
                  </a:move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close/>
                  <a:moveTo>
                    <a:pt x="2611" y="538"/>
                  </a:move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4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7"/>
            <p:cNvSpPr/>
            <p:nvPr/>
          </p:nvSpPr>
          <p:spPr>
            <a:xfrm rot="3527258" flipH="1">
              <a:off x="-639705" y="4256388"/>
              <a:ext cx="122486" cy="248389"/>
            </a:xfrm>
            <a:custGeom>
              <a:avLst/>
              <a:gdLst/>
              <a:ahLst/>
              <a:cxnLst/>
              <a:rect l="l" t="t" r="r" b="b"/>
              <a:pathLst>
                <a:path w="2689" h="5453" extrusionOk="0">
                  <a:moveTo>
                    <a:pt x="78" y="0"/>
                  </a:moveTo>
                  <a:lnTo>
                    <a:pt x="1" y="423"/>
                  </a:lnTo>
                  <a:lnTo>
                    <a:pt x="2458" y="5452"/>
                  </a:lnTo>
                  <a:lnTo>
                    <a:pt x="2688" y="5299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7"/>
            <p:cNvSpPr/>
            <p:nvPr/>
          </p:nvSpPr>
          <p:spPr>
            <a:xfrm rot="3527258" flipH="1">
              <a:off x="-784000" y="4426495"/>
              <a:ext cx="17537" cy="28059"/>
            </a:xfrm>
            <a:custGeom>
              <a:avLst/>
              <a:gdLst/>
              <a:ahLst/>
              <a:cxnLst/>
              <a:rect l="l" t="t" r="r" b="b"/>
              <a:pathLst>
                <a:path w="385" h="616" extrusionOk="0">
                  <a:moveTo>
                    <a:pt x="39" y="577"/>
                  </a:moveTo>
                  <a:lnTo>
                    <a:pt x="39" y="577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85" y="1"/>
                  </a:moveTo>
                  <a:lnTo>
                    <a:pt x="385" y="1"/>
                  </a:lnTo>
                  <a:lnTo>
                    <a:pt x="231" y="270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231" y="270"/>
                  </a:lnTo>
                  <a:lnTo>
                    <a:pt x="385" y="1"/>
                  </a:lnTo>
                  <a:lnTo>
                    <a:pt x="385" y="1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450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7"/>
            <p:cNvSpPr/>
            <p:nvPr/>
          </p:nvSpPr>
          <p:spPr>
            <a:xfrm rot="3527258" flipH="1">
              <a:off x="-1456081" y="4047892"/>
              <a:ext cx="813265" cy="187169"/>
            </a:xfrm>
            <a:custGeom>
              <a:avLst/>
              <a:gdLst/>
              <a:ahLst/>
              <a:cxnLst/>
              <a:rect l="l" t="t" r="r" b="b"/>
              <a:pathLst>
                <a:path w="17854" h="4109" extrusionOk="0">
                  <a:moveTo>
                    <a:pt x="385" y="1"/>
                  </a:moveTo>
                  <a:lnTo>
                    <a:pt x="231" y="270"/>
                  </a:lnTo>
                  <a:lnTo>
                    <a:pt x="39" y="577"/>
                  </a:lnTo>
                  <a:lnTo>
                    <a:pt x="1" y="615"/>
                  </a:lnTo>
                  <a:lnTo>
                    <a:pt x="10713" y="2764"/>
                  </a:lnTo>
                  <a:lnTo>
                    <a:pt x="10827" y="2611"/>
                  </a:lnTo>
                  <a:lnTo>
                    <a:pt x="10943" y="2381"/>
                  </a:lnTo>
                  <a:lnTo>
                    <a:pt x="11019" y="2112"/>
                  </a:lnTo>
                  <a:lnTo>
                    <a:pt x="385" y="1"/>
                  </a:lnTo>
                  <a:close/>
                  <a:moveTo>
                    <a:pt x="10713" y="2764"/>
                  </a:moveTo>
                  <a:lnTo>
                    <a:pt x="10712" y="2765"/>
                  </a:lnTo>
                  <a:lnTo>
                    <a:pt x="13592" y="3341"/>
                  </a:lnTo>
                  <a:lnTo>
                    <a:pt x="10713" y="2764"/>
                  </a:lnTo>
                  <a:close/>
                  <a:moveTo>
                    <a:pt x="14859" y="2880"/>
                  </a:moveTo>
                  <a:lnTo>
                    <a:pt x="14743" y="3187"/>
                  </a:lnTo>
                  <a:lnTo>
                    <a:pt x="14551" y="3533"/>
                  </a:lnTo>
                  <a:lnTo>
                    <a:pt x="17469" y="4109"/>
                  </a:lnTo>
                  <a:lnTo>
                    <a:pt x="17623" y="3955"/>
                  </a:lnTo>
                  <a:lnTo>
                    <a:pt x="17738" y="3763"/>
                  </a:lnTo>
                  <a:lnTo>
                    <a:pt x="17853" y="3494"/>
                  </a:lnTo>
                  <a:lnTo>
                    <a:pt x="14859" y="28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7"/>
            <p:cNvSpPr/>
            <p:nvPr/>
          </p:nvSpPr>
          <p:spPr>
            <a:xfrm rot="3527258" flipH="1">
              <a:off x="-1264911" y="3976901"/>
              <a:ext cx="188900" cy="64728"/>
            </a:xfrm>
            <a:custGeom>
              <a:avLst/>
              <a:gdLst/>
              <a:ahLst/>
              <a:cxnLst/>
              <a:rect l="l" t="t" r="r" b="b"/>
              <a:pathLst>
                <a:path w="4147" h="1421" extrusionOk="0">
                  <a:moveTo>
                    <a:pt x="307" y="0"/>
                  </a:moveTo>
                  <a:lnTo>
                    <a:pt x="231" y="269"/>
                  </a:lnTo>
                  <a:lnTo>
                    <a:pt x="115" y="499"/>
                  </a:lnTo>
                  <a:lnTo>
                    <a:pt x="0" y="653"/>
                  </a:lnTo>
                  <a:lnTo>
                    <a:pt x="2880" y="1229"/>
                  </a:lnTo>
                  <a:lnTo>
                    <a:pt x="2918" y="1229"/>
                  </a:lnTo>
                  <a:lnTo>
                    <a:pt x="3839" y="1421"/>
                  </a:lnTo>
                  <a:lnTo>
                    <a:pt x="4031" y="1075"/>
                  </a:lnTo>
                  <a:lnTo>
                    <a:pt x="4147" y="76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7"/>
            <p:cNvSpPr/>
            <p:nvPr/>
          </p:nvSpPr>
          <p:spPr>
            <a:xfrm rot="3527258" flipH="1">
              <a:off x="-1432143" y="3993889"/>
              <a:ext cx="818504" cy="255358"/>
            </a:xfrm>
            <a:custGeom>
              <a:avLst/>
              <a:gdLst/>
              <a:ahLst/>
              <a:cxnLst/>
              <a:rect l="l" t="t" r="r" b="b"/>
              <a:pathLst>
                <a:path w="17969" h="5606" extrusionOk="0">
                  <a:moveTo>
                    <a:pt x="423" y="1"/>
                  </a:moveTo>
                  <a:lnTo>
                    <a:pt x="500" y="154"/>
                  </a:lnTo>
                  <a:lnTo>
                    <a:pt x="538" y="384"/>
                  </a:lnTo>
                  <a:lnTo>
                    <a:pt x="538" y="653"/>
                  </a:lnTo>
                  <a:lnTo>
                    <a:pt x="538" y="960"/>
                  </a:lnTo>
                  <a:lnTo>
                    <a:pt x="423" y="1306"/>
                  </a:lnTo>
                  <a:lnTo>
                    <a:pt x="270" y="1690"/>
                  </a:lnTo>
                  <a:lnTo>
                    <a:pt x="1" y="2112"/>
                  </a:lnTo>
                  <a:lnTo>
                    <a:pt x="17469" y="5606"/>
                  </a:lnTo>
                  <a:lnTo>
                    <a:pt x="17584" y="5491"/>
                  </a:lnTo>
                  <a:lnTo>
                    <a:pt x="17700" y="5337"/>
                  </a:lnTo>
                  <a:lnTo>
                    <a:pt x="17815" y="5107"/>
                  </a:lnTo>
                  <a:lnTo>
                    <a:pt x="17930" y="4799"/>
                  </a:lnTo>
                  <a:lnTo>
                    <a:pt x="17968" y="4454"/>
                  </a:lnTo>
                  <a:lnTo>
                    <a:pt x="17968" y="3993"/>
                  </a:lnTo>
                  <a:lnTo>
                    <a:pt x="17891" y="3494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" name="Google Shape;1401;p47"/>
          <p:cNvGrpSpPr/>
          <p:nvPr/>
        </p:nvGrpSpPr>
        <p:grpSpPr>
          <a:xfrm rot="-2244073">
            <a:off x="7746097" y="1219879"/>
            <a:ext cx="1179393" cy="856941"/>
            <a:chOff x="4398070" y="2734050"/>
            <a:chExt cx="729114" cy="529757"/>
          </a:xfrm>
        </p:grpSpPr>
        <p:sp>
          <p:nvSpPr>
            <p:cNvPr id="1402" name="Google Shape;1402;p47"/>
            <p:cNvSpPr/>
            <p:nvPr/>
          </p:nvSpPr>
          <p:spPr>
            <a:xfrm>
              <a:off x="4411063" y="2979399"/>
              <a:ext cx="45539" cy="107288"/>
            </a:xfrm>
            <a:custGeom>
              <a:avLst/>
              <a:gdLst/>
              <a:ahLst/>
              <a:cxnLst/>
              <a:rect l="l" t="t" r="r" b="b"/>
              <a:pathLst>
                <a:path w="1076" h="2535" extrusionOk="0">
                  <a:moveTo>
                    <a:pt x="269" y="1"/>
                  </a:moveTo>
                  <a:lnTo>
                    <a:pt x="154" y="39"/>
                  </a:lnTo>
                  <a:lnTo>
                    <a:pt x="116" y="193"/>
                  </a:lnTo>
                  <a:lnTo>
                    <a:pt x="77" y="423"/>
                  </a:lnTo>
                  <a:lnTo>
                    <a:pt x="1" y="692"/>
                  </a:lnTo>
                  <a:lnTo>
                    <a:pt x="1" y="999"/>
                  </a:lnTo>
                  <a:lnTo>
                    <a:pt x="1" y="1383"/>
                  </a:lnTo>
                  <a:lnTo>
                    <a:pt x="77" y="1575"/>
                  </a:lnTo>
                  <a:lnTo>
                    <a:pt x="116" y="1767"/>
                  </a:lnTo>
                  <a:lnTo>
                    <a:pt x="154" y="1959"/>
                  </a:lnTo>
                  <a:lnTo>
                    <a:pt x="269" y="2189"/>
                  </a:lnTo>
                  <a:lnTo>
                    <a:pt x="653" y="2534"/>
                  </a:lnTo>
                  <a:lnTo>
                    <a:pt x="1076" y="1882"/>
                  </a:lnTo>
                  <a:lnTo>
                    <a:pt x="845" y="269"/>
                  </a:lnTo>
                  <a:lnTo>
                    <a:pt x="768" y="231"/>
                  </a:lnTo>
                  <a:lnTo>
                    <a:pt x="615" y="116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7"/>
            <p:cNvSpPr/>
            <p:nvPr/>
          </p:nvSpPr>
          <p:spPr>
            <a:xfrm>
              <a:off x="4425707" y="2982658"/>
              <a:ext cx="698702" cy="260029"/>
            </a:xfrm>
            <a:custGeom>
              <a:avLst/>
              <a:gdLst/>
              <a:ahLst/>
              <a:cxnLst/>
              <a:rect l="l" t="t" r="r" b="b"/>
              <a:pathLst>
                <a:path w="16509" h="6144" extrusionOk="0">
                  <a:moveTo>
                    <a:pt x="15510" y="0"/>
                  </a:moveTo>
                  <a:lnTo>
                    <a:pt x="346" y="1843"/>
                  </a:lnTo>
                  <a:lnTo>
                    <a:pt x="0" y="1958"/>
                  </a:lnTo>
                  <a:lnTo>
                    <a:pt x="7064" y="6143"/>
                  </a:lnTo>
                  <a:lnTo>
                    <a:pt x="16509" y="691"/>
                  </a:lnTo>
                  <a:lnTo>
                    <a:pt x="15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7"/>
            <p:cNvSpPr/>
            <p:nvPr/>
          </p:nvSpPr>
          <p:spPr>
            <a:xfrm>
              <a:off x="4445500" y="2748650"/>
              <a:ext cx="678890" cy="393341"/>
            </a:xfrm>
            <a:custGeom>
              <a:avLst/>
              <a:gdLst/>
              <a:ahLst/>
              <a:cxnLst/>
              <a:rect l="l" t="t" r="r" b="b"/>
              <a:pathLst>
                <a:path w="15972" h="9254" extrusionOk="0">
                  <a:moveTo>
                    <a:pt x="9407" y="1"/>
                  </a:moveTo>
                  <a:lnTo>
                    <a:pt x="1" y="5453"/>
                  </a:lnTo>
                  <a:lnTo>
                    <a:pt x="6604" y="9253"/>
                  </a:lnTo>
                  <a:lnTo>
                    <a:pt x="15972" y="3802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7"/>
            <p:cNvSpPr/>
            <p:nvPr/>
          </p:nvSpPr>
          <p:spPr>
            <a:xfrm>
              <a:off x="4727939" y="2909523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7"/>
            <p:cNvSpPr/>
            <p:nvPr/>
          </p:nvSpPr>
          <p:spPr>
            <a:xfrm>
              <a:off x="4414325" y="2734050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7"/>
            <p:cNvSpPr/>
            <p:nvPr/>
          </p:nvSpPr>
          <p:spPr>
            <a:xfrm>
              <a:off x="4398070" y="2964797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7"/>
            <p:cNvSpPr/>
            <p:nvPr/>
          </p:nvSpPr>
          <p:spPr>
            <a:xfrm>
              <a:off x="4435441" y="2742176"/>
              <a:ext cx="411121" cy="237260"/>
            </a:xfrm>
            <a:custGeom>
              <a:avLst/>
              <a:gdLst/>
              <a:ahLst/>
              <a:cxnLst/>
              <a:rect l="l" t="t" r="r" b="b"/>
              <a:pathLst>
                <a:path w="9714" h="5606" extrusionOk="0">
                  <a:moveTo>
                    <a:pt x="9368" y="0"/>
                  </a:moveTo>
                  <a:lnTo>
                    <a:pt x="0" y="5375"/>
                  </a:lnTo>
                  <a:lnTo>
                    <a:pt x="39" y="5490"/>
                  </a:lnTo>
                  <a:lnTo>
                    <a:pt x="77" y="5567"/>
                  </a:lnTo>
                  <a:lnTo>
                    <a:pt x="116" y="5606"/>
                  </a:lnTo>
                  <a:lnTo>
                    <a:pt x="308" y="5606"/>
                  </a:lnTo>
                  <a:lnTo>
                    <a:pt x="9714" y="154"/>
                  </a:lnTo>
                  <a:lnTo>
                    <a:pt x="9522" y="154"/>
                  </a:lnTo>
                  <a:lnTo>
                    <a:pt x="9445" y="116"/>
                  </a:lnTo>
                  <a:lnTo>
                    <a:pt x="9406" y="77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7"/>
            <p:cNvSpPr/>
            <p:nvPr/>
          </p:nvSpPr>
          <p:spPr>
            <a:xfrm>
              <a:off x="4440309" y="2953412"/>
              <a:ext cx="653248" cy="274631"/>
            </a:xfrm>
            <a:custGeom>
              <a:avLst/>
              <a:gdLst/>
              <a:ahLst/>
              <a:cxnLst/>
              <a:rect l="l" t="t" r="r" b="b"/>
              <a:pathLst>
                <a:path w="15435" h="6489" extrusionOk="0">
                  <a:moveTo>
                    <a:pt x="15165" y="0"/>
                  </a:moveTo>
                  <a:lnTo>
                    <a:pt x="6796" y="4876"/>
                  </a:lnTo>
                  <a:lnTo>
                    <a:pt x="1" y="960"/>
                  </a:lnTo>
                  <a:lnTo>
                    <a:pt x="1" y="2534"/>
                  </a:lnTo>
                  <a:lnTo>
                    <a:pt x="6758" y="6489"/>
                  </a:lnTo>
                  <a:lnTo>
                    <a:pt x="15434" y="1421"/>
                  </a:lnTo>
                  <a:lnTo>
                    <a:pt x="15396" y="1306"/>
                  </a:lnTo>
                  <a:lnTo>
                    <a:pt x="15357" y="1229"/>
                  </a:lnTo>
                  <a:lnTo>
                    <a:pt x="15242" y="998"/>
                  </a:lnTo>
                  <a:lnTo>
                    <a:pt x="15204" y="768"/>
                  </a:lnTo>
                  <a:lnTo>
                    <a:pt x="15165" y="538"/>
                  </a:lnTo>
                  <a:lnTo>
                    <a:pt x="15165" y="154"/>
                  </a:lnTo>
                  <a:lnTo>
                    <a:pt x="151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7"/>
            <p:cNvSpPr/>
            <p:nvPr/>
          </p:nvSpPr>
          <p:spPr>
            <a:xfrm>
              <a:off x="4714900" y="2946800"/>
              <a:ext cx="387785" cy="281249"/>
            </a:xfrm>
            <a:custGeom>
              <a:avLst/>
              <a:gdLst/>
              <a:ahLst/>
              <a:cxnLst/>
              <a:rect l="l" t="t" r="r" b="b"/>
              <a:pathLst>
                <a:path w="8947" h="6489" extrusionOk="0">
                  <a:moveTo>
                    <a:pt x="8677" y="0"/>
                  </a:moveTo>
                  <a:lnTo>
                    <a:pt x="308" y="4876"/>
                  </a:lnTo>
                  <a:lnTo>
                    <a:pt x="116" y="4761"/>
                  </a:lnTo>
                  <a:lnTo>
                    <a:pt x="39" y="4991"/>
                  </a:lnTo>
                  <a:lnTo>
                    <a:pt x="1" y="5145"/>
                  </a:lnTo>
                  <a:lnTo>
                    <a:pt x="1" y="5337"/>
                  </a:lnTo>
                  <a:lnTo>
                    <a:pt x="1" y="5490"/>
                  </a:lnTo>
                  <a:lnTo>
                    <a:pt x="1" y="5797"/>
                  </a:lnTo>
                  <a:lnTo>
                    <a:pt x="39" y="6028"/>
                  </a:lnTo>
                  <a:lnTo>
                    <a:pt x="154" y="6220"/>
                  </a:lnTo>
                  <a:lnTo>
                    <a:pt x="193" y="6335"/>
                  </a:lnTo>
                  <a:lnTo>
                    <a:pt x="270" y="6489"/>
                  </a:lnTo>
                  <a:lnTo>
                    <a:pt x="8946" y="1421"/>
                  </a:lnTo>
                  <a:lnTo>
                    <a:pt x="8908" y="1306"/>
                  </a:lnTo>
                  <a:lnTo>
                    <a:pt x="8869" y="1229"/>
                  </a:lnTo>
                  <a:lnTo>
                    <a:pt x="8754" y="998"/>
                  </a:lnTo>
                  <a:lnTo>
                    <a:pt x="8716" y="768"/>
                  </a:lnTo>
                  <a:lnTo>
                    <a:pt x="8677" y="538"/>
                  </a:lnTo>
                  <a:lnTo>
                    <a:pt x="8677" y="154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7"/>
            <p:cNvSpPr/>
            <p:nvPr/>
          </p:nvSpPr>
          <p:spPr>
            <a:xfrm>
              <a:off x="4749058" y="2810401"/>
              <a:ext cx="240519" cy="139791"/>
            </a:xfrm>
            <a:custGeom>
              <a:avLst/>
              <a:gdLst/>
              <a:ahLst/>
              <a:cxnLst/>
              <a:rect l="l" t="t" r="r" b="b"/>
              <a:pathLst>
                <a:path w="5683" h="3303" extrusionOk="0">
                  <a:moveTo>
                    <a:pt x="1920" y="1"/>
                  </a:moveTo>
                  <a:lnTo>
                    <a:pt x="0" y="1076"/>
                  </a:lnTo>
                  <a:lnTo>
                    <a:pt x="3801" y="3303"/>
                  </a:lnTo>
                  <a:lnTo>
                    <a:pt x="5682" y="2228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7"/>
            <p:cNvSpPr/>
            <p:nvPr/>
          </p:nvSpPr>
          <p:spPr>
            <a:xfrm>
              <a:off x="4710036" y="2860766"/>
              <a:ext cx="191763" cy="110546"/>
            </a:xfrm>
            <a:custGeom>
              <a:avLst/>
              <a:gdLst/>
              <a:ahLst/>
              <a:cxnLst/>
              <a:rect l="l" t="t" r="r" b="b"/>
              <a:pathLst>
                <a:path w="4531" h="2612" extrusionOk="0">
                  <a:moveTo>
                    <a:pt x="730" y="1"/>
                  </a:moveTo>
                  <a:lnTo>
                    <a:pt x="1" y="423"/>
                  </a:lnTo>
                  <a:lnTo>
                    <a:pt x="3801" y="2612"/>
                  </a:lnTo>
                  <a:lnTo>
                    <a:pt x="4531" y="222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7"/>
            <p:cNvSpPr/>
            <p:nvPr/>
          </p:nvSpPr>
          <p:spPr>
            <a:xfrm>
              <a:off x="4724680" y="3011903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7"/>
            <p:cNvSpPr/>
            <p:nvPr/>
          </p:nvSpPr>
          <p:spPr>
            <a:xfrm>
              <a:off x="4467946" y="3041149"/>
              <a:ext cx="185246" cy="108896"/>
            </a:xfrm>
            <a:custGeom>
              <a:avLst/>
              <a:gdLst/>
              <a:ahLst/>
              <a:cxnLst/>
              <a:rect l="l" t="t" r="r" b="b"/>
              <a:pathLst>
                <a:path w="4377" h="2573" extrusionOk="0">
                  <a:moveTo>
                    <a:pt x="0" y="0"/>
                  </a:moveTo>
                  <a:lnTo>
                    <a:pt x="1075" y="692"/>
                  </a:lnTo>
                  <a:lnTo>
                    <a:pt x="2150" y="1344"/>
                  </a:lnTo>
                  <a:lnTo>
                    <a:pt x="3264" y="1958"/>
                  </a:lnTo>
                  <a:lnTo>
                    <a:pt x="4377" y="2573"/>
                  </a:lnTo>
                  <a:lnTo>
                    <a:pt x="4377" y="2573"/>
                  </a:lnTo>
                  <a:lnTo>
                    <a:pt x="3302" y="1920"/>
                  </a:lnTo>
                  <a:lnTo>
                    <a:pt x="2227" y="1267"/>
                  </a:lnTo>
                  <a:lnTo>
                    <a:pt x="1114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7"/>
            <p:cNvSpPr/>
            <p:nvPr/>
          </p:nvSpPr>
          <p:spPr>
            <a:xfrm>
              <a:off x="4557291" y="3111025"/>
              <a:ext cx="117064" cy="66658"/>
            </a:xfrm>
            <a:custGeom>
              <a:avLst/>
              <a:gdLst/>
              <a:ahLst/>
              <a:cxnLst/>
              <a:rect l="l" t="t" r="r" b="b"/>
              <a:pathLst>
                <a:path w="2766" h="1575" extrusionOk="0">
                  <a:moveTo>
                    <a:pt x="1" y="0"/>
                  </a:moveTo>
                  <a:lnTo>
                    <a:pt x="692" y="423"/>
                  </a:lnTo>
                  <a:lnTo>
                    <a:pt x="1383" y="845"/>
                  </a:lnTo>
                  <a:lnTo>
                    <a:pt x="2036" y="1190"/>
                  </a:lnTo>
                  <a:lnTo>
                    <a:pt x="2765" y="1574"/>
                  </a:lnTo>
                  <a:lnTo>
                    <a:pt x="2112" y="1152"/>
                  </a:lnTo>
                  <a:lnTo>
                    <a:pt x="1421" y="730"/>
                  </a:lnTo>
                  <a:lnTo>
                    <a:pt x="730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7"/>
            <p:cNvSpPr/>
            <p:nvPr/>
          </p:nvSpPr>
          <p:spPr>
            <a:xfrm>
              <a:off x="4766919" y="3028155"/>
              <a:ext cx="258379" cy="149525"/>
            </a:xfrm>
            <a:custGeom>
              <a:avLst/>
              <a:gdLst/>
              <a:ahLst/>
              <a:cxnLst/>
              <a:rect l="l" t="t" r="r" b="b"/>
              <a:pathLst>
                <a:path w="6105" h="3533" extrusionOk="0">
                  <a:moveTo>
                    <a:pt x="6105" y="0"/>
                  </a:moveTo>
                  <a:lnTo>
                    <a:pt x="4531" y="845"/>
                  </a:lnTo>
                  <a:lnTo>
                    <a:pt x="3033" y="1728"/>
                  </a:lnTo>
                  <a:lnTo>
                    <a:pt x="1498" y="2611"/>
                  </a:lnTo>
                  <a:lnTo>
                    <a:pt x="0" y="3532"/>
                  </a:lnTo>
                  <a:lnTo>
                    <a:pt x="1536" y="2688"/>
                  </a:lnTo>
                  <a:lnTo>
                    <a:pt x="3072" y="1805"/>
                  </a:lnTo>
                  <a:lnTo>
                    <a:pt x="4607" y="922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7"/>
            <p:cNvSpPr/>
            <p:nvPr/>
          </p:nvSpPr>
          <p:spPr>
            <a:xfrm>
              <a:off x="4996016" y="2989133"/>
              <a:ext cx="74784" cy="42322"/>
            </a:xfrm>
            <a:custGeom>
              <a:avLst/>
              <a:gdLst/>
              <a:ahLst/>
              <a:cxnLst/>
              <a:rect l="l" t="t" r="r" b="b"/>
              <a:pathLst>
                <a:path w="1767" h="1000" extrusionOk="0">
                  <a:moveTo>
                    <a:pt x="1767" y="1"/>
                  </a:moveTo>
                  <a:lnTo>
                    <a:pt x="1306" y="193"/>
                  </a:lnTo>
                  <a:lnTo>
                    <a:pt x="845" y="462"/>
                  </a:lnTo>
                  <a:lnTo>
                    <a:pt x="423" y="730"/>
                  </a:lnTo>
                  <a:lnTo>
                    <a:pt x="1" y="999"/>
                  </a:lnTo>
                  <a:lnTo>
                    <a:pt x="1" y="999"/>
                  </a:lnTo>
                  <a:lnTo>
                    <a:pt x="461" y="769"/>
                  </a:lnTo>
                  <a:lnTo>
                    <a:pt x="884" y="538"/>
                  </a:lnTo>
                  <a:lnTo>
                    <a:pt x="1344" y="270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7"/>
            <p:cNvSpPr/>
            <p:nvPr/>
          </p:nvSpPr>
          <p:spPr>
            <a:xfrm>
              <a:off x="4398264" y="2964797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7"/>
            <p:cNvSpPr/>
            <p:nvPr/>
          </p:nvSpPr>
          <p:spPr>
            <a:xfrm>
              <a:off x="4727448" y="3011903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7"/>
            <p:cNvSpPr/>
            <p:nvPr/>
          </p:nvSpPr>
          <p:spPr>
            <a:xfrm>
              <a:off x="4416552" y="2734050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7"/>
            <p:cNvSpPr/>
            <p:nvPr/>
          </p:nvSpPr>
          <p:spPr>
            <a:xfrm>
              <a:off x="4727448" y="2909523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47"/>
          <p:cNvGrpSpPr/>
          <p:nvPr/>
        </p:nvGrpSpPr>
        <p:grpSpPr>
          <a:xfrm rot="3496081">
            <a:off x="6857502" y="2286094"/>
            <a:ext cx="964727" cy="837911"/>
            <a:chOff x="6748344" y="5221912"/>
            <a:chExt cx="1155007" cy="1003179"/>
          </a:xfrm>
        </p:grpSpPr>
        <p:sp>
          <p:nvSpPr>
            <p:cNvPr id="1423" name="Google Shape;1423;p47"/>
            <p:cNvSpPr/>
            <p:nvPr/>
          </p:nvSpPr>
          <p:spPr>
            <a:xfrm rot="-5770336" flipH="1">
              <a:off x="7295962" y="5256312"/>
              <a:ext cx="290212" cy="299536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7"/>
            <p:cNvSpPr/>
            <p:nvPr/>
          </p:nvSpPr>
          <p:spPr>
            <a:xfrm rot="-5770336" flipH="1">
              <a:off x="7319639" y="5237744"/>
              <a:ext cx="397838" cy="442265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7"/>
            <p:cNvSpPr/>
            <p:nvPr/>
          </p:nvSpPr>
          <p:spPr>
            <a:xfrm rot="-5770336" flipH="1">
              <a:off x="7232628" y="5572859"/>
              <a:ext cx="100678" cy="93670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7"/>
            <p:cNvSpPr/>
            <p:nvPr/>
          </p:nvSpPr>
          <p:spPr>
            <a:xfrm rot="-5770336" flipH="1">
              <a:off x="6994183" y="5458696"/>
              <a:ext cx="93670" cy="395461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7"/>
            <p:cNvSpPr/>
            <p:nvPr/>
          </p:nvSpPr>
          <p:spPr>
            <a:xfrm rot="-5770336" flipH="1">
              <a:off x="6880910" y="5568301"/>
              <a:ext cx="365050" cy="482000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7"/>
            <p:cNvSpPr/>
            <p:nvPr/>
          </p:nvSpPr>
          <p:spPr>
            <a:xfrm rot="-5770336" flipH="1">
              <a:off x="7140479" y="5703360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7"/>
            <p:cNvSpPr/>
            <p:nvPr/>
          </p:nvSpPr>
          <p:spPr>
            <a:xfrm rot="-5770336" flipH="1">
              <a:off x="6860908" y="5555235"/>
              <a:ext cx="549891" cy="71602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7"/>
            <p:cNvSpPr/>
            <p:nvPr/>
          </p:nvSpPr>
          <p:spPr>
            <a:xfrm rot="-5770336" flipH="1">
              <a:off x="7189943" y="5384070"/>
              <a:ext cx="807255" cy="535874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7"/>
            <p:cNvSpPr/>
            <p:nvPr/>
          </p:nvSpPr>
          <p:spPr>
            <a:xfrm rot="-5770336" flipH="1">
              <a:off x="6945831" y="5439791"/>
              <a:ext cx="110064" cy="496078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7"/>
            <p:cNvSpPr/>
            <p:nvPr/>
          </p:nvSpPr>
          <p:spPr>
            <a:xfrm rot="-5770336" flipH="1">
              <a:off x="7339667" y="5202399"/>
              <a:ext cx="313614" cy="409478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7"/>
            <p:cNvSpPr/>
            <p:nvPr/>
          </p:nvSpPr>
          <p:spPr>
            <a:xfrm rot="-5770336" flipH="1">
              <a:off x="6989461" y="5613543"/>
              <a:ext cx="177832" cy="407162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7"/>
            <p:cNvSpPr/>
            <p:nvPr/>
          </p:nvSpPr>
          <p:spPr>
            <a:xfrm rot="-5770336" flipH="1">
              <a:off x="7142557" y="5704641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" name="Picture 14" descr="A screenshot of a book&#10;&#10;Description automatically generated">
            <a:extLst>
              <a:ext uri="{FF2B5EF4-FFF2-40B4-BE49-F238E27FC236}">
                <a16:creationId xmlns:a16="http://schemas.microsoft.com/office/drawing/2014/main" id="{7F9D7986-A3C1-079B-2457-1D7DE62C1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49" y="636234"/>
            <a:ext cx="4994257" cy="39827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 descr="A black rectangle with white dots&#10;&#10;Description automatically generated">
            <a:extLst>
              <a:ext uri="{FF2B5EF4-FFF2-40B4-BE49-F238E27FC236}">
                <a16:creationId xmlns:a16="http://schemas.microsoft.com/office/drawing/2014/main" id="{5AF22437-2E45-AB07-CA06-099E4EB4C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917" y="575858"/>
            <a:ext cx="1440956" cy="1440956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8" name="Google Shape;808;p42"/>
          <p:cNvGrpSpPr/>
          <p:nvPr/>
        </p:nvGrpSpPr>
        <p:grpSpPr>
          <a:xfrm rot="-890412">
            <a:off x="1929328" y="6371078"/>
            <a:ext cx="1315755" cy="956023"/>
            <a:chOff x="4398070" y="2734050"/>
            <a:chExt cx="729114" cy="529757"/>
          </a:xfrm>
        </p:grpSpPr>
        <p:sp>
          <p:nvSpPr>
            <p:cNvPr id="809" name="Google Shape;809;p42"/>
            <p:cNvSpPr/>
            <p:nvPr/>
          </p:nvSpPr>
          <p:spPr>
            <a:xfrm>
              <a:off x="4411063" y="2979399"/>
              <a:ext cx="45539" cy="107288"/>
            </a:xfrm>
            <a:custGeom>
              <a:avLst/>
              <a:gdLst/>
              <a:ahLst/>
              <a:cxnLst/>
              <a:rect l="l" t="t" r="r" b="b"/>
              <a:pathLst>
                <a:path w="1076" h="2535" extrusionOk="0">
                  <a:moveTo>
                    <a:pt x="269" y="1"/>
                  </a:moveTo>
                  <a:lnTo>
                    <a:pt x="154" y="39"/>
                  </a:lnTo>
                  <a:lnTo>
                    <a:pt x="116" y="193"/>
                  </a:lnTo>
                  <a:lnTo>
                    <a:pt x="77" y="423"/>
                  </a:lnTo>
                  <a:lnTo>
                    <a:pt x="1" y="692"/>
                  </a:lnTo>
                  <a:lnTo>
                    <a:pt x="1" y="999"/>
                  </a:lnTo>
                  <a:lnTo>
                    <a:pt x="1" y="1383"/>
                  </a:lnTo>
                  <a:lnTo>
                    <a:pt x="77" y="1575"/>
                  </a:lnTo>
                  <a:lnTo>
                    <a:pt x="116" y="1767"/>
                  </a:lnTo>
                  <a:lnTo>
                    <a:pt x="154" y="1959"/>
                  </a:lnTo>
                  <a:lnTo>
                    <a:pt x="269" y="2189"/>
                  </a:lnTo>
                  <a:lnTo>
                    <a:pt x="653" y="2534"/>
                  </a:lnTo>
                  <a:lnTo>
                    <a:pt x="1076" y="1882"/>
                  </a:lnTo>
                  <a:lnTo>
                    <a:pt x="845" y="269"/>
                  </a:lnTo>
                  <a:lnTo>
                    <a:pt x="768" y="231"/>
                  </a:lnTo>
                  <a:lnTo>
                    <a:pt x="615" y="116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4425707" y="2982658"/>
              <a:ext cx="698702" cy="260029"/>
            </a:xfrm>
            <a:custGeom>
              <a:avLst/>
              <a:gdLst/>
              <a:ahLst/>
              <a:cxnLst/>
              <a:rect l="l" t="t" r="r" b="b"/>
              <a:pathLst>
                <a:path w="16509" h="6144" extrusionOk="0">
                  <a:moveTo>
                    <a:pt x="15510" y="0"/>
                  </a:moveTo>
                  <a:lnTo>
                    <a:pt x="346" y="1843"/>
                  </a:lnTo>
                  <a:lnTo>
                    <a:pt x="0" y="1958"/>
                  </a:lnTo>
                  <a:lnTo>
                    <a:pt x="7064" y="6143"/>
                  </a:lnTo>
                  <a:lnTo>
                    <a:pt x="16509" y="691"/>
                  </a:lnTo>
                  <a:lnTo>
                    <a:pt x="15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4445500" y="2748650"/>
              <a:ext cx="678890" cy="393341"/>
            </a:xfrm>
            <a:custGeom>
              <a:avLst/>
              <a:gdLst/>
              <a:ahLst/>
              <a:cxnLst/>
              <a:rect l="l" t="t" r="r" b="b"/>
              <a:pathLst>
                <a:path w="15972" h="9254" extrusionOk="0">
                  <a:moveTo>
                    <a:pt x="9407" y="1"/>
                  </a:moveTo>
                  <a:lnTo>
                    <a:pt x="1" y="5453"/>
                  </a:lnTo>
                  <a:lnTo>
                    <a:pt x="6604" y="9253"/>
                  </a:lnTo>
                  <a:lnTo>
                    <a:pt x="15972" y="3802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2"/>
            <p:cNvSpPr/>
            <p:nvPr/>
          </p:nvSpPr>
          <p:spPr>
            <a:xfrm>
              <a:off x="4727939" y="2909523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2"/>
            <p:cNvSpPr/>
            <p:nvPr/>
          </p:nvSpPr>
          <p:spPr>
            <a:xfrm>
              <a:off x="4414325" y="2734050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2"/>
            <p:cNvSpPr/>
            <p:nvPr/>
          </p:nvSpPr>
          <p:spPr>
            <a:xfrm>
              <a:off x="4398070" y="2964797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2"/>
            <p:cNvSpPr/>
            <p:nvPr/>
          </p:nvSpPr>
          <p:spPr>
            <a:xfrm>
              <a:off x="4435441" y="2742176"/>
              <a:ext cx="411121" cy="237260"/>
            </a:xfrm>
            <a:custGeom>
              <a:avLst/>
              <a:gdLst/>
              <a:ahLst/>
              <a:cxnLst/>
              <a:rect l="l" t="t" r="r" b="b"/>
              <a:pathLst>
                <a:path w="9714" h="5606" extrusionOk="0">
                  <a:moveTo>
                    <a:pt x="9368" y="0"/>
                  </a:moveTo>
                  <a:lnTo>
                    <a:pt x="0" y="5375"/>
                  </a:lnTo>
                  <a:lnTo>
                    <a:pt x="39" y="5490"/>
                  </a:lnTo>
                  <a:lnTo>
                    <a:pt x="77" y="5567"/>
                  </a:lnTo>
                  <a:lnTo>
                    <a:pt x="116" y="5606"/>
                  </a:lnTo>
                  <a:lnTo>
                    <a:pt x="308" y="5606"/>
                  </a:lnTo>
                  <a:lnTo>
                    <a:pt x="9714" y="154"/>
                  </a:lnTo>
                  <a:lnTo>
                    <a:pt x="9522" y="154"/>
                  </a:lnTo>
                  <a:lnTo>
                    <a:pt x="9445" y="116"/>
                  </a:lnTo>
                  <a:lnTo>
                    <a:pt x="9406" y="77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2"/>
            <p:cNvSpPr/>
            <p:nvPr/>
          </p:nvSpPr>
          <p:spPr>
            <a:xfrm>
              <a:off x="4440309" y="2953412"/>
              <a:ext cx="653248" cy="274631"/>
            </a:xfrm>
            <a:custGeom>
              <a:avLst/>
              <a:gdLst/>
              <a:ahLst/>
              <a:cxnLst/>
              <a:rect l="l" t="t" r="r" b="b"/>
              <a:pathLst>
                <a:path w="15435" h="6489" extrusionOk="0">
                  <a:moveTo>
                    <a:pt x="15165" y="0"/>
                  </a:moveTo>
                  <a:lnTo>
                    <a:pt x="6796" y="4876"/>
                  </a:lnTo>
                  <a:lnTo>
                    <a:pt x="1" y="960"/>
                  </a:lnTo>
                  <a:lnTo>
                    <a:pt x="1" y="2534"/>
                  </a:lnTo>
                  <a:lnTo>
                    <a:pt x="6758" y="6489"/>
                  </a:lnTo>
                  <a:lnTo>
                    <a:pt x="15434" y="1421"/>
                  </a:lnTo>
                  <a:lnTo>
                    <a:pt x="15396" y="1306"/>
                  </a:lnTo>
                  <a:lnTo>
                    <a:pt x="15357" y="1229"/>
                  </a:lnTo>
                  <a:lnTo>
                    <a:pt x="15242" y="998"/>
                  </a:lnTo>
                  <a:lnTo>
                    <a:pt x="15204" y="768"/>
                  </a:lnTo>
                  <a:lnTo>
                    <a:pt x="15165" y="538"/>
                  </a:lnTo>
                  <a:lnTo>
                    <a:pt x="15165" y="154"/>
                  </a:lnTo>
                  <a:lnTo>
                    <a:pt x="151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2"/>
            <p:cNvSpPr/>
            <p:nvPr/>
          </p:nvSpPr>
          <p:spPr>
            <a:xfrm>
              <a:off x="4714900" y="2946800"/>
              <a:ext cx="387785" cy="281249"/>
            </a:xfrm>
            <a:custGeom>
              <a:avLst/>
              <a:gdLst/>
              <a:ahLst/>
              <a:cxnLst/>
              <a:rect l="l" t="t" r="r" b="b"/>
              <a:pathLst>
                <a:path w="8947" h="6489" extrusionOk="0">
                  <a:moveTo>
                    <a:pt x="8677" y="0"/>
                  </a:moveTo>
                  <a:lnTo>
                    <a:pt x="308" y="4876"/>
                  </a:lnTo>
                  <a:lnTo>
                    <a:pt x="116" y="4761"/>
                  </a:lnTo>
                  <a:lnTo>
                    <a:pt x="39" y="4991"/>
                  </a:lnTo>
                  <a:lnTo>
                    <a:pt x="1" y="5145"/>
                  </a:lnTo>
                  <a:lnTo>
                    <a:pt x="1" y="5337"/>
                  </a:lnTo>
                  <a:lnTo>
                    <a:pt x="1" y="5490"/>
                  </a:lnTo>
                  <a:lnTo>
                    <a:pt x="1" y="5797"/>
                  </a:lnTo>
                  <a:lnTo>
                    <a:pt x="39" y="6028"/>
                  </a:lnTo>
                  <a:lnTo>
                    <a:pt x="154" y="6220"/>
                  </a:lnTo>
                  <a:lnTo>
                    <a:pt x="193" y="6335"/>
                  </a:lnTo>
                  <a:lnTo>
                    <a:pt x="270" y="6489"/>
                  </a:lnTo>
                  <a:lnTo>
                    <a:pt x="8946" y="1421"/>
                  </a:lnTo>
                  <a:lnTo>
                    <a:pt x="8908" y="1306"/>
                  </a:lnTo>
                  <a:lnTo>
                    <a:pt x="8869" y="1229"/>
                  </a:lnTo>
                  <a:lnTo>
                    <a:pt x="8754" y="998"/>
                  </a:lnTo>
                  <a:lnTo>
                    <a:pt x="8716" y="768"/>
                  </a:lnTo>
                  <a:lnTo>
                    <a:pt x="8677" y="538"/>
                  </a:lnTo>
                  <a:lnTo>
                    <a:pt x="8677" y="154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4749058" y="2810401"/>
              <a:ext cx="240519" cy="139791"/>
            </a:xfrm>
            <a:custGeom>
              <a:avLst/>
              <a:gdLst/>
              <a:ahLst/>
              <a:cxnLst/>
              <a:rect l="l" t="t" r="r" b="b"/>
              <a:pathLst>
                <a:path w="5683" h="3303" extrusionOk="0">
                  <a:moveTo>
                    <a:pt x="1920" y="1"/>
                  </a:moveTo>
                  <a:lnTo>
                    <a:pt x="0" y="1076"/>
                  </a:lnTo>
                  <a:lnTo>
                    <a:pt x="3801" y="3303"/>
                  </a:lnTo>
                  <a:lnTo>
                    <a:pt x="5682" y="2228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4710036" y="2860766"/>
              <a:ext cx="191763" cy="110546"/>
            </a:xfrm>
            <a:custGeom>
              <a:avLst/>
              <a:gdLst/>
              <a:ahLst/>
              <a:cxnLst/>
              <a:rect l="l" t="t" r="r" b="b"/>
              <a:pathLst>
                <a:path w="4531" h="2612" extrusionOk="0">
                  <a:moveTo>
                    <a:pt x="730" y="1"/>
                  </a:moveTo>
                  <a:lnTo>
                    <a:pt x="1" y="423"/>
                  </a:lnTo>
                  <a:lnTo>
                    <a:pt x="3801" y="2612"/>
                  </a:lnTo>
                  <a:lnTo>
                    <a:pt x="4531" y="222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2"/>
            <p:cNvSpPr/>
            <p:nvPr/>
          </p:nvSpPr>
          <p:spPr>
            <a:xfrm>
              <a:off x="4724680" y="3011903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4467946" y="3041149"/>
              <a:ext cx="185246" cy="108896"/>
            </a:xfrm>
            <a:custGeom>
              <a:avLst/>
              <a:gdLst/>
              <a:ahLst/>
              <a:cxnLst/>
              <a:rect l="l" t="t" r="r" b="b"/>
              <a:pathLst>
                <a:path w="4377" h="2573" extrusionOk="0">
                  <a:moveTo>
                    <a:pt x="0" y="0"/>
                  </a:moveTo>
                  <a:lnTo>
                    <a:pt x="1075" y="692"/>
                  </a:lnTo>
                  <a:lnTo>
                    <a:pt x="2150" y="1344"/>
                  </a:lnTo>
                  <a:lnTo>
                    <a:pt x="3264" y="1958"/>
                  </a:lnTo>
                  <a:lnTo>
                    <a:pt x="4377" y="2573"/>
                  </a:lnTo>
                  <a:lnTo>
                    <a:pt x="4377" y="2573"/>
                  </a:lnTo>
                  <a:lnTo>
                    <a:pt x="3302" y="1920"/>
                  </a:lnTo>
                  <a:lnTo>
                    <a:pt x="2227" y="1267"/>
                  </a:lnTo>
                  <a:lnTo>
                    <a:pt x="1114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2"/>
            <p:cNvSpPr/>
            <p:nvPr/>
          </p:nvSpPr>
          <p:spPr>
            <a:xfrm>
              <a:off x="4557291" y="3111025"/>
              <a:ext cx="117064" cy="66658"/>
            </a:xfrm>
            <a:custGeom>
              <a:avLst/>
              <a:gdLst/>
              <a:ahLst/>
              <a:cxnLst/>
              <a:rect l="l" t="t" r="r" b="b"/>
              <a:pathLst>
                <a:path w="2766" h="1575" extrusionOk="0">
                  <a:moveTo>
                    <a:pt x="1" y="0"/>
                  </a:moveTo>
                  <a:lnTo>
                    <a:pt x="692" y="423"/>
                  </a:lnTo>
                  <a:lnTo>
                    <a:pt x="1383" y="845"/>
                  </a:lnTo>
                  <a:lnTo>
                    <a:pt x="2036" y="1190"/>
                  </a:lnTo>
                  <a:lnTo>
                    <a:pt x="2765" y="1574"/>
                  </a:lnTo>
                  <a:lnTo>
                    <a:pt x="2112" y="1152"/>
                  </a:lnTo>
                  <a:lnTo>
                    <a:pt x="1421" y="730"/>
                  </a:lnTo>
                  <a:lnTo>
                    <a:pt x="730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2"/>
            <p:cNvSpPr/>
            <p:nvPr/>
          </p:nvSpPr>
          <p:spPr>
            <a:xfrm>
              <a:off x="4766919" y="3028155"/>
              <a:ext cx="258379" cy="149525"/>
            </a:xfrm>
            <a:custGeom>
              <a:avLst/>
              <a:gdLst/>
              <a:ahLst/>
              <a:cxnLst/>
              <a:rect l="l" t="t" r="r" b="b"/>
              <a:pathLst>
                <a:path w="6105" h="3533" extrusionOk="0">
                  <a:moveTo>
                    <a:pt x="6105" y="0"/>
                  </a:moveTo>
                  <a:lnTo>
                    <a:pt x="4531" y="845"/>
                  </a:lnTo>
                  <a:lnTo>
                    <a:pt x="3033" y="1728"/>
                  </a:lnTo>
                  <a:lnTo>
                    <a:pt x="1498" y="2611"/>
                  </a:lnTo>
                  <a:lnTo>
                    <a:pt x="0" y="3532"/>
                  </a:lnTo>
                  <a:lnTo>
                    <a:pt x="1536" y="2688"/>
                  </a:lnTo>
                  <a:lnTo>
                    <a:pt x="3072" y="1805"/>
                  </a:lnTo>
                  <a:lnTo>
                    <a:pt x="4607" y="922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2"/>
            <p:cNvSpPr/>
            <p:nvPr/>
          </p:nvSpPr>
          <p:spPr>
            <a:xfrm>
              <a:off x="4996016" y="2989133"/>
              <a:ext cx="74784" cy="42322"/>
            </a:xfrm>
            <a:custGeom>
              <a:avLst/>
              <a:gdLst/>
              <a:ahLst/>
              <a:cxnLst/>
              <a:rect l="l" t="t" r="r" b="b"/>
              <a:pathLst>
                <a:path w="1767" h="1000" extrusionOk="0">
                  <a:moveTo>
                    <a:pt x="1767" y="1"/>
                  </a:moveTo>
                  <a:lnTo>
                    <a:pt x="1306" y="193"/>
                  </a:lnTo>
                  <a:lnTo>
                    <a:pt x="845" y="462"/>
                  </a:lnTo>
                  <a:lnTo>
                    <a:pt x="423" y="730"/>
                  </a:lnTo>
                  <a:lnTo>
                    <a:pt x="1" y="999"/>
                  </a:lnTo>
                  <a:lnTo>
                    <a:pt x="1" y="999"/>
                  </a:lnTo>
                  <a:lnTo>
                    <a:pt x="461" y="769"/>
                  </a:lnTo>
                  <a:lnTo>
                    <a:pt x="884" y="538"/>
                  </a:lnTo>
                  <a:lnTo>
                    <a:pt x="1344" y="270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2"/>
            <p:cNvSpPr/>
            <p:nvPr/>
          </p:nvSpPr>
          <p:spPr>
            <a:xfrm>
              <a:off x="4398264" y="2964797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2"/>
            <p:cNvSpPr/>
            <p:nvPr/>
          </p:nvSpPr>
          <p:spPr>
            <a:xfrm>
              <a:off x="4727448" y="3011903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2"/>
            <p:cNvSpPr/>
            <p:nvPr/>
          </p:nvSpPr>
          <p:spPr>
            <a:xfrm>
              <a:off x="4416552" y="2734050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2"/>
            <p:cNvSpPr/>
            <p:nvPr/>
          </p:nvSpPr>
          <p:spPr>
            <a:xfrm>
              <a:off x="4727448" y="2909523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42"/>
          <p:cNvGrpSpPr/>
          <p:nvPr/>
        </p:nvGrpSpPr>
        <p:grpSpPr>
          <a:xfrm rot="-2005728">
            <a:off x="991722" y="5774039"/>
            <a:ext cx="818844" cy="1326285"/>
            <a:chOff x="4097852" y="3477040"/>
            <a:chExt cx="427382" cy="692232"/>
          </a:xfrm>
        </p:grpSpPr>
        <p:sp>
          <p:nvSpPr>
            <p:cNvPr id="830" name="Google Shape;830;p42"/>
            <p:cNvSpPr/>
            <p:nvPr/>
          </p:nvSpPr>
          <p:spPr>
            <a:xfrm rot="1777425">
              <a:off x="4419815" y="3498658"/>
              <a:ext cx="88003" cy="32782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2"/>
            <p:cNvSpPr/>
            <p:nvPr/>
          </p:nvSpPr>
          <p:spPr>
            <a:xfrm>
              <a:off x="4114104" y="3488382"/>
              <a:ext cx="318519" cy="627262"/>
            </a:xfrm>
            <a:custGeom>
              <a:avLst/>
              <a:gdLst/>
              <a:ahLst/>
              <a:cxnLst/>
              <a:rect l="l" t="t" r="r" b="b"/>
              <a:pathLst>
                <a:path w="7526" h="14821" extrusionOk="0">
                  <a:moveTo>
                    <a:pt x="7526" y="1"/>
                  </a:moveTo>
                  <a:lnTo>
                    <a:pt x="269" y="3917"/>
                  </a:lnTo>
                  <a:lnTo>
                    <a:pt x="1" y="14820"/>
                  </a:lnTo>
                  <a:lnTo>
                    <a:pt x="1114" y="14321"/>
                  </a:lnTo>
                  <a:lnTo>
                    <a:pt x="7449" y="423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2"/>
            <p:cNvSpPr/>
            <p:nvPr/>
          </p:nvSpPr>
          <p:spPr>
            <a:xfrm>
              <a:off x="4201841" y="3553391"/>
              <a:ext cx="292533" cy="615877"/>
            </a:xfrm>
            <a:custGeom>
              <a:avLst/>
              <a:gdLst/>
              <a:ahLst/>
              <a:cxnLst/>
              <a:rect l="l" t="t" r="r" b="b"/>
              <a:pathLst>
                <a:path w="6912" h="14552" extrusionOk="0">
                  <a:moveTo>
                    <a:pt x="6911" y="1"/>
                  </a:moveTo>
                  <a:lnTo>
                    <a:pt x="193" y="3686"/>
                  </a:lnTo>
                  <a:lnTo>
                    <a:pt x="1" y="14551"/>
                  </a:lnTo>
                  <a:lnTo>
                    <a:pt x="6681" y="10904"/>
                  </a:lnTo>
                  <a:lnTo>
                    <a:pt x="69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2"/>
            <p:cNvSpPr/>
            <p:nvPr/>
          </p:nvSpPr>
          <p:spPr>
            <a:xfrm>
              <a:off x="4107629" y="3477040"/>
              <a:ext cx="417596" cy="232393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4128748" y="3506285"/>
              <a:ext cx="357498" cy="602842"/>
            </a:xfrm>
            <a:custGeom>
              <a:avLst/>
              <a:gdLst/>
              <a:ahLst/>
              <a:cxnLst/>
              <a:rect l="l" t="t" r="r" b="b"/>
              <a:pathLst>
                <a:path w="8447" h="14244" extrusionOk="0">
                  <a:moveTo>
                    <a:pt x="7103" y="0"/>
                  </a:moveTo>
                  <a:lnTo>
                    <a:pt x="231" y="3724"/>
                  </a:lnTo>
                  <a:lnTo>
                    <a:pt x="0" y="13744"/>
                  </a:lnTo>
                  <a:lnTo>
                    <a:pt x="231" y="13744"/>
                  </a:lnTo>
                  <a:lnTo>
                    <a:pt x="461" y="13783"/>
                  </a:lnTo>
                  <a:lnTo>
                    <a:pt x="691" y="13898"/>
                  </a:lnTo>
                  <a:lnTo>
                    <a:pt x="922" y="13975"/>
                  </a:lnTo>
                  <a:lnTo>
                    <a:pt x="1229" y="14167"/>
                  </a:lnTo>
                  <a:lnTo>
                    <a:pt x="1382" y="14244"/>
                  </a:lnTo>
                  <a:lnTo>
                    <a:pt x="1536" y="4569"/>
                  </a:lnTo>
                  <a:lnTo>
                    <a:pt x="8446" y="806"/>
                  </a:lnTo>
                  <a:lnTo>
                    <a:pt x="71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4240863" y="3538790"/>
              <a:ext cx="190155" cy="102378"/>
            </a:xfrm>
            <a:custGeom>
              <a:avLst/>
              <a:gdLst/>
              <a:ahLst/>
              <a:cxnLst/>
              <a:rect l="l" t="t" r="r" b="b"/>
              <a:pathLst>
                <a:path w="4493" h="2419" extrusionOk="0">
                  <a:moveTo>
                    <a:pt x="4492" y="0"/>
                  </a:moveTo>
                  <a:lnTo>
                    <a:pt x="3340" y="576"/>
                  </a:lnTo>
                  <a:lnTo>
                    <a:pt x="2227" y="1152"/>
                  </a:lnTo>
                  <a:lnTo>
                    <a:pt x="1114" y="1766"/>
                  </a:lnTo>
                  <a:lnTo>
                    <a:pt x="0" y="2419"/>
                  </a:lnTo>
                  <a:lnTo>
                    <a:pt x="1152" y="1843"/>
                  </a:lnTo>
                  <a:lnTo>
                    <a:pt x="2265" y="1267"/>
                  </a:lnTo>
                  <a:lnTo>
                    <a:pt x="3379" y="653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4206750" y="3579378"/>
              <a:ext cx="118630" cy="65050"/>
            </a:xfrm>
            <a:custGeom>
              <a:avLst/>
              <a:gdLst/>
              <a:ahLst/>
              <a:cxnLst/>
              <a:rect l="l" t="t" r="r" b="b"/>
              <a:pathLst>
                <a:path w="2803" h="1537" extrusionOk="0">
                  <a:moveTo>
                    <a:pt x="2803" y="1"/>
                  </a:moveTo>
                  <a:lnTo>
                    <a:pt x="2073" y="346"/>
                  </a:lnTo>
                  <a:lnTo>
                    <a:pt x="1382" y="730"/>
                  </a:lnTo>
                  <a:lnTo>
                    <a:pt x="691" y="1114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729" y="1191"/>
                  </a:lnTo>
                  <a:lnTo>
                    <a:pt x="1421" y="807"/>
                  </a:lnTo>
                  <a:lnTo>
                    <a:pt x="2112" y="423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4185588" y="3699619"/>
              <a:ext cx="24420" cy="469653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4497597" y="3533880"/>
              <a:ext cx="27637" cy="472869"/>
            </a:xfrm>
            <a:custGeom>
              <a:avLst/>
              <a:gdLst/>
              <a:ahLst/>
              <a:cxnLst/>
              <a:rect l="l" t="t" r="r" b="b"/>
              <a:pathLst>
                <a:path w="653" h="11173" extrusionOk="0">
                  <a:moveTo>
                    <a:pt x="653" y="1"/>
                  </a:moveTo>
                  <a:lnTo>
                    <a:pt x="269" y="346"/>
                  </a:lnTo>
                  <a:lnTo>
                    <a:pt x="0" y="11173"/>
                  </a:lnTo>
                  <a:lnTo>
                    <a:pt x="39" y="11135"/>
                  </a:lnTo>
                  <a:lnTo>
                    <a:pt x="154" y="11096"/>
                  </a:lnTo>
                  <a:lnTo>
                    <a:pt x="192" y="11096"/>
                  </a:lnTo>
                  <a:lnTo>
                    <a:pt x="269" y="11019"/>
                  </a:lnTo>
                  <a:lnTo>
                    <a:pt x="307" y="10943"/>
                  </a:lnTo>
                  <a:lnTo>
                    <a:pt x="384" y="10866"/>
                  </a:lnTo>
                  <a:lnTo>
                    <a:pt x="384" y="10674"/>
                  </a:lnTo>
                  <a:lnTo>
                    <a:pt x="422" y="10328"/>
                  </a:lnTo>
                  <a:lnTo>
                    <a:pt x="461" y="9061"/>
                  </a:lnTo>
                  <a:lnTo>
                    <a:pt x="538" y="5337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4484604" y="3546916"/>
              <a:ext cx="24378" cy="467960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4128748" y="3663898"/>
              <a:ext cx="74784" cy="445233"/>
            </a:xfrm>
            <a:custGeom>
              <a:avLst/>
              <a:gdLst/>
              <a:ahLst/>
              <a:cxnLst/>
              <a:rect l="l" t="t" r="r" b="b"/>
              <a:pathLst>
                <a:path w="1767" h="10520" extrusionOk="0">
                  <a:moveTo>
                    <a:pt x="231" y="0"/>
                  </a:moveTo>
                  <a:lnTo>
                    <a:pt x="0" y="10020"/>
                  </a:lnTo>
                  <a:lnTo>
                    <a:pt x="231" y="10020"/>
                  </a:lnTo>
                  <a:lnTo>
                    <a:pt x="461" y="10059"/>
                  </a:lnTo>
                  <a:lnTo>
                    <a:pt x="691" y="10174"/>
                  </a:lnTo>
                  <a:lnTo>
                    <a:pt x="922" y="10251"/>
                  </a:lnTo>
                  <a:lnTo>
                    <a:pt x="1229" y="10443"/>
                  </a:lnTo>
                  <a:lnTo>
                    <a:pt x="1382" y="10520"/>
                  </a:lnTo>
                  <a:lnTo>
                    <a:pt x="1536" y="845"/>
                  </a:lnTo>
                  <a:lnTo>
                    <a:pt x="1766" y="730"/>
                  </a:lnTo>
                  <a:lnTo>
                    <a:pt x="1613" y="576"/>
                  </a:lnTo>
                  <a:lnTo>
                    <a:pt x="1459" y="461"/>
                  </a:lnTo>
                  <a:lnTo>
                    <a:pt x="1344" y="346"/>
                  </a:lnTo>
                  <a:lnTo>
                    <a:pt x="1190" y="269"/>
                  </a:lnTo>
                  <a:lnTo>
                    <a:pt x="960" y="115"/>
                  </a:lnTo>
                  <a:lnTo>
                    <a:pt x="691" y="39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2"/>
            <p:cNvSpPr/>
            <p:nvPr/>
          </p:nvSpPr>
          <p:spPr>
            <a:xfrm>
              <a:off x="4172595" y="4100972"/>
              <a:ext cx="14686" cy="8168"/>
            </a:xfrm>
            <a:custGeom>
              <a:avLst/>
              <a:gdLst/>
              <a:ahLst/>
              <a:cxnLst/>
              <a:rect l="l" t="t" r="r" b="b"/>
              <a:pathLst>
                <a:path w="347" h="193" extrusionOk="0">
                  <a:moveTo>
                    <a:pt x="346" y="193"/>
                  </a:move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31" y="116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231" y="116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2"/>
            <p:cNvSpPr/>
            <p:nvPr/>
          </p:nvSpPr>
          <p:spPr>
            <a:xfrm>
              <a:off x="4097852" y="3644387"/>
              <a:ext cx="27679" cy="471261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2"/>
            <p:cNvSpPr/>
            <p:nvPr/>
          </p:nvSpPr>
          <p:spPr>
            <a:xfrm>
              <a:off x="4151476" y="3723997"/>
              <a:ext cx="6560" cy="297400"/>
            </a:xfrm>
            <a:custGeom>
              <a:avLst/>
              <a:gdLst/>
              <a:ahLst/>
              <a:cxnLst/>
              <a:rect l="l" t="t" r="r" b="b"/>
              <a:pathLst>
                <a:path w="155" h="7027" extrusionOk="0">
                  <a:moveTo>
                    <a:pt x="154" y="1"/>
                  </a:moveTo>
                  <a:lnTo>
                    <a:pt x="116" y="1767"/>
                  </a:lnTo>
                  <a:lnTo>
                    <a:pt x="39" y="3533"/>
                  </a:lnTo>
                  <a:lnTo>
                    <a:pt x="1" y="5260"/>
                  </a:lnTo>
                  <a:lnTo>
                    <a:pt x="1" y="7026"/>
                  </a:lnTo>
                  <a:lnTo>
                    <a:pt x="116" y="5260"/>
                  </a:lnTo>
                  <a:lnTo>
                    <a:pt x="154" y="3533"/>
                  </a:lnTo>
                  <a:lnTo>
                    <a:pt x="154" y="176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4161252" y="3995375"/>
              <a:ext cx="4909" cy="84518"/>
            </a:xfrm>
            <a:custGeom>
              <a:avLst/>
              <a:gdLst/>
              <a:ahLst/>
              <a:cxnLst/>
              <a:rect l="l" t="t" r="r" b="b"/>
              <a:pathLst>
                <a:path w="116" h="1997" extrusionOk="0">
                  <a:moveTo>
                    <a:pt x="77" y="0"/>
                  </a:moveTo>
                  <a:lnTo>
                    <a:pt x="0" y="499"/>
                  </a:lnTo>
                  <a:lnTo>
                    <a:pt x="0" y="998"/>
                  </a:lnTo>
                  <a:lnTo>
                    <a:pt x="0" y="1497"/>
                  </a:lnTo>
                  <a:lnTo>
                    <a:pt x="0" y="1997"/>
                  </a:lnTo>
                  <a:lnTo>
                    <a:pt x="77" y="1497"/>
                  </a:lnTo>
                  <a:lnTo>
                    <a:pt x="115" y="998"/>
                  </a:lnTo>
                  <a:lnTo>
                    <a:pt x="115" y="499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2"/>
            <p:cNvSpPr/>
            <p:nvPr/>
          </p:nvSpPr>
          <p:spPr>
            <a:xfrm>
              <a:off x="4224611" y="4143211"/>
              <a:ext cx="21161" cy="13035"/>
            </a:xfrm>
            <a:custGeom>
              <a:avLst/>
              <a:gdLst/>
              <a:ahLst/>
              <a:cxnLst/>
              <a:rect l="l" t="t" r="r" b="b"/>
              <a:pathLst>
                <a:path w="500" h="308" extrusionOk="0">
                  <a:moveTo>
                    <a:pt x="499" y="1"/>
                  </a:moveTo>
                  <a:lnTo>
                    <a:pt x="0" y="308"/>
                  </a:lnTo>
                  <a:lnTo>
                    <a:pt x="0" y="308"/>
                  </a:lnTo>
                  <a:lnTo>
                    <a:pt x="0" y="308"/>
                  </a:lnTo>
                  <a:lnTo>
                    <a:pt x="499" y="1"/>
                  </a:lnTo>
                  <a:lnTo>
                    <a:pt x="499" y="1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4482966" y="3546916"/>
              <a:ext cx="24378" cy="467960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4186654" y="3699619"/>
              <a:ext cx="24420" cy="469653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4098918" y="3644387"/>
              <a:ext cx="27679" cy="471261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2"/>
            <p:cNvSpPr/>
            <p:nvPr/>
          </p:nvSpPr>
          <p:spPr>
            <a:xfrm>
              <a:off x="4105656" y="3477040"/>
              <a:ext cx="417596" cy="232393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" name="Google Shape;850;p42"/>
          <p:cNvSpPr/>
          <p:nvPr/>
        </p:nvSpPr>
        <p:spPr>
          <a:xfrm rot="3527251" flipH="1">
            <a:off x="-1246628" y="3969257"/>
            <a:ext cx="43775" cy="8791"/>
          </a:xfrm>
          <a:custGeom>
            <a:avLst/>
            <a:gdLst/>
            <a:ahLst/>
            <a:cxnLst/>
            <a:rect l="l" t="t" r="r" b="b"/>
            <a:pathLst>
              <a:path w="961" h="193" extrusionOk="0">
                <a:moveTo>
                  <a:pt x="39" y="1"/>
                </a:moveTo>
                <a:lnTo>
                  <a:pt x="39" y="1"/>
                </a:lnTo>
                <a:lnTo>
                  <a:pt x="960" y="193"/>
                </a:lnTo>
                <a:lnTo>
                  <a:pt x="960" y="193"/>
                </a:lnTo>
                <a:lnTo>
                  <a:pt x="960" y="193"/>
                </a:lnTo>
                <a:lnTo>
                  <a:pt x="960" y="193"/>
                </a:lnTo>
                <a:lnTo>
                  <a:pt x="39" y="1"/>
                </a:lnTo>
                <a:lnTo>
                  <a:pt x="39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39" y="1"/>
                </a:lnTo>
                <a:lnTo>
                  <a:pt x="39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0B9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1" name="Google Shape;851;p42"/>
          <p:cNvGrpSpPr/>
          <p:nvPr/>
        </p:nvGrpSpPr>
        <p:grpSpPr>
          <a:xfrm flipH="1">
            <a:off x="7008486" y="3307410"/>
            <a:ext cx="1154969" cy="1268558"/>
            <a:chOff x="-1344168" y="3583313"/>
            <a:chExt cx="903661" cy="992535"/>
          </a:xfrm>
        </p:grpSpPr>
        <p:sp>
          <p:nvSpPr>
            <p:cNvPr id="852" name="Google Shape;852;p42"/>
            <p:cNvSpPr/>
            <p:nvPr/>
          </p:nvSpPr>
          <p:spPr>
            <a:xfrm rot="3527251" flipH="1">
              <a:off x="-713689" y="4243097"/>
              <a:ext cx="162666" cy="309601"/>
            </a:xfrm>
            <a:custGeom>
              <a:avLst/>
              <a:gdLst/>
              <a:ahLst/>
              <a:cxnLst/>
              <a:rect l="l" t="t" r="r" b="b"/>
              <a:pathLst>
                <a:path w="3571" h="6797" extrusionOk="0">
                  <a:moveTo>
                    <a:pt x="307" y="1"/>
                  </a:moveTo>
                  <a:lnTo>
                    <a:pt x="0" y="1421"/>
                  </a:lnTo>
                  <a:lnTo>
                    <a:pt x="2688" y="6796"/>
                  </a:lnTo>
                  <a:lnTo>
                    <a:pt x="3571" y="5568"/>
                  </a:lnTo>
                  <a:lnTo>
                    <a:pt x="2956" y="3495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2"/>
            <p:cNvSpPr/>
            <p:nvPr/>
          </p:nvSpPr>
          <p:spPr>
            <a:xfrm rot="3527251" flipH="1">
              <a:off x="-666096" y="4279766"/>
              <a:ext cx="115474" cy="237861"/>
            </a:xfrm>
            <a:custGeom>
              <a:avLst/>
              <a:gdLst/>
              <a:ahLst/>
              <a:cxnLst/>
              <a:rect l="l" t="t" r="r" b="b"/>
              <a:pathLst>
                <a:path w="2535" h="5222" extrusionOk="0">
                  <a:moveTo>
                    <a:pt x="1" y="0"/>
                  </a:moveTo>
                  <a:lnTo>
                    <a:pt x="2496" y="5222"/>
                  </a:lnTo>
                  <a:lnTo>
                    <a:pt x="2534" y="5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 rot="3527251" flipH="1">
              <a:off x="-675498" y="4288699"/>
              <a:ext cx="115474" cy="239591"/>
            </a:xfrm>
            <a:custGeom>
              <a:avLst/>
              <a:gdLst/>
              <a:ahLst/>
              <a:cxnLst/>
              <a:rect l="l" t="t" r="r" b="b"/>
              <a:pathLst>
                <a:path w="2535" h="5260" extrusionOk="0">
                  <a:moveTo>
                    <a:pt x="39" y="0"/>
                  </a:moveTo>
                  <a:lnTo>
                    <a:pt x="1" y="39"/>
                  </a:lnTo>
                  <a:lnTo>
                    <a:pt x="2496" y="5260"/>
                  </a:lnTo>
                  <a:lnTo>
                    <a:pt x="2535" y="522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 rot="3527251" flipH="1">
              <a:off x="-685821" y="4297843"/>
              <a:ext cx="115474" cy="237861"/>
            </a:xfrm>
            <a:custGeom>
              <a:avLst/>
              <a:gdLst/>
              <a:ahLst/>
              <a:cxnLst/>
              <a:rect l="l" t="t" r="r" b="b"/>
              <a:pathLst>
                <a:path w="2535" h="5222" extrusionOk="0">
                  <a:moveTo>
                    <a:pt x="0" y="0"/>
                  </a:moveTo>
                  <a:lnTo>
                    <a:pt x="2496" y="5222"/>
                  </a:lnTo>
                  <a:lnTo>
                    <a:pt x="2534" y="52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 rot="3527251" flipH="1">
              <a:off x="-700513" y="4290674"/>
              <a:ext cx="132966" cy="279857"/>
            </a:xfrm>
            <a:custGeom>
              <a:avLst/>
              <a:gdLst/>
              <a:ahLst/>
              <a:cxnLst/>
              <a:rect l="l" t="t" r="r" b="b"/>
              <a:pathLst>
                <a:path w="2919" h="6144" extrusionOk="0">
                  <a:moveTo>
                    <a:pt x="77" y="0"/>
                  </a:moveTo>
                  <a:lnTo>
                    <a:pt x="0" y="461"/>
                  </a:lnTo>
                  <a:lnTo>
                    <a:pt x="2688" y="6143"/>
                  </a:lnTo>
                  <a:lnTo>
                    <a:pt x="2803" y="6105"/>
                  </a:lnTo>
                  <a:lnTo>
                    <a:pt x="2841" y="6066"/>
                  </a:lnTo>
                  <a:lnTo>
                    <a:pt x="2880" y="5989"/>
                  </a:lnTo>
                  <a:lnTo>
                    <a:pt x="2918" y="5874"/>
                  </a:lnTo>
                  <a:lnTo>
                    <a:pt x="2880" y="5836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 rot="3527251" flipH="1">
              <a:off x="-1310171" y="3876718"/>
              <a:ext cx="914682" cy="405724"/>
            </a:xfrm>
            <a:custGeom>
              <a:avLst/>
              <a:gdLst/>
              <a:ahLst/>
              <a:cxnLst/>
              <a:rect l="l" t="t" r="r" b="b"/>
              <a:pathLst>
                <a:path w="20080" h="8793" extrusionOk="0">
                  <a:moveTo>
                    <a:pt x="1" y="0"/>
                  </a:moveTo>
                  <a:lnTo>
                    <a:pt x="2611" y="5299"/>
                  </a:lnTo>
                  <a:lnTo>
                    <a:pt x="20079" y="8792"/>
                  </a:lnTo>
                  <a:lnTo>
                    <a:pt x="20079" y="8792"/>
                  </a:lnTo>
                  <a:lnTo>
                    <a:pt x="15972" y="3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2"/>
            <p:cNvSpPr/>
            <p:nvPr/>
          </p:nvSpPr>
          <p:spPr>
            <a:xfrm rot="3527251" flipH="1">
              <a:off x="-1089253" y="3851343"/>
              <a:ext cx="283378" cy="201147"/>
            </a:xfrm>
            <a:custGeom>
              <a:avLst/>
              <a:gdLst/>
              <a:ahLst/>
              <a:cxnLst/>
              <a:rect l="l" t="t" r="r" b="b"/>
              <a:pathLst>
                <a:path w="6221" h="4416" extrusionOk="0">
                  <a:moveTo>
                    <a:pt x="1" y="1"/>
                  </a:moveTo>
                  <a:lnTo>
                    <a:pt x="1920" y="3341"/>
                  </a:lnTo>
                  <a:lnTo>
                    <a:pt x="1997" y="3456"/>
                  </a:lnTo>
                  <a:lnTo>
                    <a:pt x="2112" y="3533"/>
                  </a:lnTo>
                  <a:lnTo>
                    <a:pt x="2227" y="3610"/>
                  </a:lnTo>
                  <a:lnTo>
                    <a:pt x="2381" y="3648"/>
                  </a:lnTo>
                  <a:lnTo>
                    <a:pt x="6067" y="4416"/>
                  </a:lnTo>
                  <a:lnTo>
                    <a:pt x="6105" y="4416"/>
                  </a:lnTo>
                  <a:lnTo>
                    <a:pt x="6182" y="4377"/>
                  </a:lnTo>
                  <a:lnTo>
                    <a:pt x="6220" y="4339"/>
                  </a:lnTo>
                  <a:lnTo>
                    <a:pt x="6220" y="4262"/>
                  </a:lnTo>
                  <a:lnTo>
                    <a:pt x="6220" y="4185"/>
                  </a:lnTo>
                  <a:lnTo>
                    <a:pt x="3878" y="7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2"/>
            <p:cNvSpPr/>
            <p:nvPr/>
          </p:nvSpPr>
          <p:spPr>
            <a:xfrm rot="3527251" flipH="1">
              <a:off x="-778682" y="4364252"/>
              <a:ext cx="52521" cy="96247"/>
            </a:xfrm>
            <a:custGeom>
              <a:avLst/>
              <a:gdLst/>
              <a:ahLst/>
              <a:cxnLst/>
              <a:rect l="l" t="t" r="r" b="b"/>
              <a:pathLst>
                <a:path w="1153" h="2113" extrusionOk="0">
                  <a:moveTo>
                    <a:pt x="538" y="1"/>
                  </a:moveTo>
                  <a:lnTo>
                    <a:pt x="308" y="154"/>
                  </a:lnTo>
                  <a:lnTo>
                    <a:pt x="385" y="308"/>
                  </a:lnTo>
                  <a:lnTo>
                    <a:pt x="423" y="423"/>
                  </a:lnTo>
                  <a:lnTo>
                    <a:pt x="423" y="730"/>
                  </a:lnTo>
                  <a:lnTo>
                    <a:pt x="385" y="999"/>
                  </a:lnTo>
                  <a:lnTo>
                    <a:pt x="308" y="1267"/>
                  </a:lnTo>
                  <a:lnTo>
                    <a:pt x="116" y="1690"/>
                  </a:lnTo>
                  <a:lnTo>
                    <a:pt x="1" y="1843"/>
                  </a:lnTo>
                  <a:lnTo>
                    <a:pt x="116" y="2112"/>
                  </a:lnTo>
                  <a:lnTo>
                    <a:pt x="1152" y="1383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2"/>
            <p:cNvSpPr/>
            <p:nvPr/>
          </p:nvSpPr>
          <p:spPr>
            <a:xfrm rot="3527251" flipH="1">
              <a:off x="-1430910" y="3993883"/>
              <a:ext cx="818522" cy="255352"/>
            </a:xfrm>
            <a:custGeom>
              <a:avLst/>
              <a:gdLst/>
              <a:ahLst/>
              <a:cxnLst/>
              <a:rect l="l" t="t" r="r" b="b"/>
              <a:pathLst>
                <a:path w="17969" h="5606" extrusionOk="0">
                  <a:moveTo>
                    <a:pt x="423" y="1"/>
                  </a:moveTo>
                  <a:lnTo>
                    <a:pt x="500" y="154"/>
                  </a:lnTo>
                  <a:lnTo>
                    <a:pt x="538" y="384"/>
                  </a:lnTo>
                  <a:lnTo>
                    <a:pt x="538" y="653"/>
                  </a:lnTo>
                  <a:lnTo>
                    <a:pt x="538" y="960"/>
                  </a:lnTo>
                  <a:lnTo>
                    <a:pt x="423" y="1306"/>
                  </a:lnTo>
                  <a:lnTo>
                    <a:pt x="270" y="1690"/>
                  </a:lnTo>
                  <a:lnTo>
                    <a:pt x="1" y="2112"/>
                  </a:lnTo>
                  <a:lnTo>
                    <a:pt x="17469" y="5606"/>
                  </a:lnTo>
                  <a:lnTo>
                    <a:pt x="17584" y="5491"/>
                  </a:lnTo>
                  <a:lnTo>
                    <a:pt x="17700" y="5337"/>
                  </a:lnTo>
                  <a:lnTo>
                    <a:pt x="17815" y="5107"/>
                  </a:lnTo>
                  <a:lnTo>
                    <a:pt x="17930" y="4799"/>
                  </a:lnTo>
                  <a:lnTo>
                    <a:pt x="17968" y="4454"/>
                  </a:lnTo>
                  <a:lnTo>
                    <a:pt x="17968" y="3993"/>
                  </a:lnTo>
                  <a:lnTo>
                    <a:pt x="17891" y="3494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2"/>
            <p:cNvSpPr/>
            <p:nvPr/>
          </p:nvSpPr>
          <p:spPr>
            <a:xfrm rot="3527251" flipH="1">
              <a:off x="-1182399" y="3925279"/>
              <a:ext cx="118936" cy="24506"/>
            </a:xfrm>
            <a:custGeom>
              <a:avLst/>
              <a:gdLst/>
              <a:ahLst/>
              <a:cxnLst/>
              <a:rect l="l" t="t" r="r" b="b"/>
              <a:pathLst>
                <a:path w="2611" h="538" extrusionOk="0">
                  <a:moveTo>
                    <a:pt x="2611" y="538"/>
                  </a:move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close/>
                  <a:moveTo>
                    <a:pt x="2611" y="538"/>
                  </a:move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2611" y="53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2611" y="538"/>
                  </a:lnTo>
                  <a:lnTo>
                    <a:pt x="2611" y="53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4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2"/>
            <p:cNvSpPr/>
            <p:nvPr/>
          </p:nvSpPr>
          <p:spPr>
            <a:xfrm rot="3527251" flipH="1">
              <a:off x="-639704" y="4256388"/>
              <a:ext cx="122489" cy="248382"/>
            </a:xfrm>
            <a:custGeom>
              <a:avLst/>
              <a:gdLst/>
              <a:ahLst/>
              <a:cxnLst/>
              <a:rect l="l" t="t" r="r" b="b"/>
              <a:pathLst>
                <a:path w="2689" h="5453" extrusionOk="0">
                  <a:moveTo>
                    <a:pt x="78" y="0"/>
                  </a:moveTo>
                  <a:lnTo>
                    <a:pt x="1" y="423"/>
                  </a:lnTo>
                  <a:lnTo>
                    <a:pt x="2458" y="5452"/>
                  </a:lnTo>
                  <a:lnTo>
                    <a:pt x="2688" y="5299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2"/>
            <p:cNvSpPr/>
            <p:nvPr/>
          </p:nvSpPr>
          <p:spPr>
            <a:xfrm rot="3527251" flipH="1">
              <a:off x="-784000" y="4426495"/>
              <a:ext cx="17537" cy="28059"/>
            </a:xfrm>
            <a:custGeom>
              <a:avLst/>
              <a:gdLst/>
              <a:ahLst/>
              <a:cxnLst/>
              <a:rect l="l" t="t" r="r" b="b"/>
              <a:pathLst>
                <a:path w="385" h="616" extrusionOk="0">
                  <a:moveTo>
                    <a:pt x="39" y="577"/>
                  </a:moveTo>
                  <a:lnTo>
                    <a:pt x="39" y="577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9" y="577"/>
                  </a:move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39" y="577"/>
                  </a:lnTo>
                  <a:close/>
                  <a:moveTo>
                    <a:pt x="385" y="1"/>
                  </a:moveTo>
                  <a:lnTo>
                    <a:pt x="385" y="1"/>
                  </a:lnTo>
                  <a:lnTo>
                    <a:pt x="231" y="270"/>
                  </a:lnTo>
                  <a:lnTo>
                    <a:pt x="39" y="577"/>
                  </a:lnTo>
                  <a:lnTo>
                    <a:pt x="39" y="577"/>
                  </a:lnTo>
                  <a:lnTo>
                    <a:pt x="231" y="270"/>
                  </a:lnTo>
                  <a:lnTo>
                    <a:pt x="385" y="1"/>
                  </a:lnTo>
                  <a:lnTo>
                    <a:pt x="385" y="1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450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2"/>
            <p:cNvSpPr/>
            <p:nvPr/>
          </p:nvSpPr>
          <p:spPr>
            <a:xfrm rot="3527251" flipH="1">
              <a:off x="-1456094" y="4047886"/>
              <a:ext cx="813283" cy="187164"/>
            </a:xfrm>
            <a:custGeom>
              <a:avLst/>
              <a:gdLst/>
              <a:ahLst/>
              <a:cxnLst/>
              <a:rect l="l" t="t" r="r" b="b"/>
              <a:pathLst>
                <a:path w="17854" h="4109" extrusionOk="0">
                  <a:moveTo>
                    <a:pt x="385" y="1"/>
                  </a:moveTo>
                  <a:lnTo>
                    <a:pt x="231" y="270"/>
                  </a:lnTo>
                  <a:lnTo>
                    <a:pt x="39" y="577"/>
                  </a:lnTo>
                  <a:lnTo>
                    <a:pt x="1" y="615"/>
                  </a:lnTo>
                  <a:lnTo>
                    <a:pt x="10713" y="2764"/>
                  </a:lnTo>
                  <a:lnTo>
                    <a:pt x="10827" y="2611"/>
                  </a:lnTo>
                  <a:lnTo>
                    <a:pt x="10943" y="2381"/>
                  </a:lnTo>
                  <a:lnTo>
                    <a:pt x="11019" y="2112"/>
                  </a:lnTo>
                  <a:lnTo>
                    <a:pt x="385" y="1"/>
                  </a:lnTo>
                  <a:close/>
                  <a:moveTo>
                    <a:pt x="10713" y="2764"/>
                  </a:moveTo>
                  <a:lnTo>
                    <a:pt x="10712" y="2765"/>
                  </a:lnTo>
                  <a:lnTo>
                    <a:pt x="13592" y="3341"/>
                  </a:lnTo>
                  <a:lnTo>
                    <a:pt x="10713" y="2764"/>
                  </a:lnTo>
                  <a:close/>
                  <a:moveTo>
                    <a:pt x="14859" y="2880"/>
                  </a:moveTo>
                  <a:lnTo>
                    <a:pt x="14743" y="3187"/>
                  </a:lnTo>
                  <a:lnTo>
                    <a:pt x="14551" y="3533"/>
                  </a:lnTo>
                  <a:lnTo>
                    <a:pt x="17469" y="4109"/>
                  </a:lnTo>
                  <a:lnTo>
                    <a:pt x="17623" y="3955"/>
                  </a:lnTo>
                  <a:lnTo>
                    <a:pt x="17738" y="3763"/>
                  </a:lnTo>
                  <a:lnTo>
                    <a:pt x="17853" y="3494"/>
                  </a:lnTo>
                  <a:lnTo>
                    <a:pt x="14859" y="28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2"/>
            <p:cNvSpPr/>
            <p:nvPr/>
          </p:nvSpPr>
          <p:spPr>
            <a:xfrm rot="3527251" flipH="1">
              <a:off x="-1264914" y="3976900"/>
              <a:ext cx="188904" cy="64726"/>
            </a:xfrm>
            <a:custGeom>
              <a:avLst/>
              <a:gdLst/>
              <a:ahLst/>
              <a:cxnLst/>
              <a:rect l="l" t="t" r="r" b="b"/>
              <a:pathLst>
                <a:path w="4147" h="1421" extrusionOk="0">
                  <a:moveTo>
                    <a:pt x="307" y="0"/>
                  </a:moveTo>
                  <a:lnTo>
                    <a:pt x="231" y="269"/>
                  </a:lnTo>
                  <a:lnTo>
                    <a:pt x="115" y="499"/>
                  </a:lnTo>
                  <a:lnTo>
                    <a:pt x="0" y="653"/>
                  </a:lnTo>
                  <a:lnTo>
                    <a:pt x="2880" y="1229"/>
                  </a:lnTo>
                  <a:lnTo>
                    <a:pt x="2918" y="1229"/>
                  </a:lnTo>
                  <a:lnTo>
                    <a:pt x="3839" y="1421"/>
                  </a:lnTo>
                  <a:lnTo>
                    <a:pt x="4031" y="1075"/>
                  </a:lnTo>
                  <a:lnTo>
                    <a:pt x="4147" y="76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2"/>
            <p:cNvSpPr/>
            <p:nvPr/>
          </p:nvSpPr>
          <p:spPr>
            <a:xfrm rot="3527258" flipH="1">
              <a:off x="-1432143" y="3993889"/>
              <a:ext cx="818504" cy="255358"/>
            </a:xfrm>
            <a:custGeom>
              <a:avLst/>
              <a:gdLst/>
              <a:ahLst/>
              <a:cxnLst/>
              <a:rect l="l" t="t" r="r" b="b"/>
              <a:pathLst>
                <a:path w="17969" h="5606" extrusionOk="0">
                  <a:moveTo>
                    <a:pt x="423" y="1"/>
                  </a:moveTo>
                  <a:lnTo>
                    <a:pt x="500" y="154"/>
                  </a:lnTo>
                  <a:lnTo>
                    <a:pt x="538" y="384"/>
                  </a:lnTo>
                  <a:lnTo>
                    <a:pt x="538" y="653"/>
                  </a:lnTo>
                  <a:lnTo>
                    <a:pt x="538" y="960"/>
                  </a:lnTo>
                  <a:lnTo>
                    <a:pt x="423" y="1306"/>
                  </a:lnTo>
                  <a:lnTo>
                    <a:pt x="270" y="1690"/>
                  </a:lnTo>
                  <a:lnTo>
                    <a:pt x="1" y="2112"/>
                  </a:lnTo>
                  <a:lnTo>
                    <a:pt x="17469" y="5606"/>
                  </a:lnTo>
                  <a:lnTo>
                    <a:pt x="17584" y="5491"/>
                  </a:lnTo>
                  <a:lnTo>
                    <a:pt x="17700" y="5337"/>
                  </a:lnTo>
                  <a:lnTo>
                    <a:pt x="17815" y="5107"/>
                  </a:lnTo>
                  <a:lnTo>
                    <a:pt x="17930" y="4799"/>
                  </a:lnTo>
                  <a:lnTo>
                    <a:pt x="17968" y="4454"/>
                  </a:lnTo>
                  <a:lnTo>
                    <a:pt x="17968" y="3993"/>
                  </a:lnTo>
                  <a:lnTo>
                    <a:pt x="17891" y="3494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42"/>
          <p:cNvGrpSpPr/>
          <p:nvPr/>
        </p:nvGrpSpPr>
        <p:grpSpPr>
          <a:xfrm rot="3694443">
            <a:off x="1054139" y="3426393"/>
            <a:ext cx="1414059" cy="1228180"/>
            <a:chOff x="6748344" y="5221922"/>
            <a:chExt cx="1154983" cy="1003159"/>
          </a:xfrm>
        </p:grpSpPr>
        <p:sp>
          <p:nvSpPr>
            <p:cNvPr id="868" name="Google Shape;868;p42"/>
            <p:cNvSpPr/>
            <p:nvPr/>
          </p:nvSpPr>
          <p:spPr>
            <a:xfrm rot="-5770275" flipH="1">
              <a:off x="7295959" y="5256316"/>
              <a:ext cx="290207" cy="299531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 rot="-5770275" flipH="1">
              <a:off x="7319635" y="5237749"/>
              <a:ext cx="397831" cy="442257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2"/>
            <p:cNvSpPr/>
            <p:nvPr/>
          </p:nvSpPr>
          <p:spPr>
            <a:xfrm rot="-5770275" flipH="1">
              <a:off x="7232627" y="5572860"/>
              <a:ext cx="100677" cy="93668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2"/>
            <p:cNvSpPr/>
            <p:nvPr/>
          </p:nvSpPr>
          <p:spPr>
            <a:xfrm rot="-5770275" flipH="1">
              <a:off x="6994179" y="5458703"/>
              <a:ext cx="93668" cy="395454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 rot="-5770275" flipH="1">
              <a:off x="6880906" y="5568307"/>
              <a:ext cx="365044" cy="481992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 rot="-5770275" flipH="1">
              <a:off x="7140477" y="5703361"/>
              <a:ext cx="559266" cy="301908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2"/>
            <p:cNvSpPr/>
            <p:nvPr/>
          </p:nvSpPr>
          <p:spPr>
            <a:xfrm rot="-5770275" flipH="1">
              <a:off x="6860902" y="5555244"/>
              <a:ext cx="549881" cy="716010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2"/>
            <p:cNvSpPr/>
            <p:nvPr/>
          </p:nvSpPr>
          <p:spPr>
            <a:xfrm rot="-5770275" flipH="1">
              <a:off x="7189939" y="5384074"/>
              <a:ext cx="807240" cy="535865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2"/>
            <p:cNvSpPr/>
            <p:nvPr/>
          </p:nvSpPr>
          <p:spPr>
            <a:xfrm rot="-5770275" flipH="1">
              <a:off x="6945827" y="5439799"/>
              <a:ext cx="110062" cy="496069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2"/>
            <p:cNvSpPr/>
            <p:nvPr/>
          </p:nvSpPr>
          <p:spPr>
            <a:xfrm rot="-5770275" flipH="1">
              <a:off x="7339663" y="5202404"/>
              <a:ext cx="313609" cy="409471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2"/>
            <p:cNvSpPr/>
            <p:nvPr/>
          </p:nvSpPr>
          <p:spPr>
            <a:xfrm rot="-5770275" flipH="1">
              <a:off x="6989457" y="5613549"/>
              <a:ext cx="177829" cy="407155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2"/>
            <p:cNvSpPr/>
            <p:nvPr/>
          </p:nvSpPr>
          <p:spPr>
            <a:xfrm rot="-5770336" flipH="1">
              <a:off x="7142557" y="5704641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E97DE09-FB5C-A669-E947-E8AA23EBB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553" y="399789"/>
            <a:ext cx="6008795" cy="27945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43"/>
          <p:cNvSpPr/>
          <p:nvPr/>
        </p:nvSpPr>
        <p:spPr>
          <a:xfrm rot="1531370">
            <a:off x="977903" y="1266403"/>
            <a:ext cx="2991476" cy="2268252"/>
          </a:xfrm>
          <a:custGeom>
            <a:avLst/>
            <a:gdLst/>
            <a:ahLst/>
            <a:cxnLst/>
            <a:rect l="l" t="t" r="r" b="b"/>
            <a:pathLst>
              <a:path w="15242" h="11557" extrusionOk="0">
                <a:moveTo>
                  <a:pt x="3763" y="0"/>
                </a:moveTo>
                <a:lnTo>
                  <a:pt x="3340" y="39"/>
                </a:lnTo>
                <a:lnTo>
                  <a:pt x="2918" y="154"/>
                </a:lnTo>
                <a:lnTo>
                  <a:pt x="2534" y="308"/>
                </a:lnTo>
                <a:lnTo>
                  <a:pt x="2150" y="499"/>
                </a:lnTo>
                <a:lnTo>
                  <a:pt x="1805" y="730"/>
                </a:lnTo>
                <a:lnTo>
                  <a:pt x="1421" y="1114"/>
                </a:lnTo>
                <a:lnTo>
                  <a:pt x="1037" y="1574"/>
                </a:lnTo>
                <a:lnTo>
                  <a:pt x="730" y="2074"/>
                </a:lnTo>
                <a:lnTo>
                  <a:pt x="499" y="2611"/>
                </a:lnTo>
                <a:lnTo>
                  <a:pt x="308" y="3187"/>
                </a:lnTo>
                <a:lnTo>
                  <a:pt x="154" y="3801"/>
                </a:lnTo>
                <a:lnTo>
                  <a:pt x="39" y="4415"/>
                </a:lnTo>
                <a:lnTo>
                  <a:pt x="0" y="5068"/>
                </a:lnTo>
                <a:lnTo>
                  <a:pt x="39" y="5682"/>
                </a:lnTo>
                <a:lnTo>
                  <a:pt x="77" y="6335"/>
                </a:lnTo>
                <a:lnTo>
                  <a:pt x="192" y="6949"/>
                </a:lnTo>
                <a:lnTo>
                  <a:pt x="346" y="7564"/>
                </a:lnTo>
                <a:lnTo>
                  <a:pt x="538" y="8139"/>
                </a:lnTo>
                <a:lnTo>
                  <a:pt x="807" y="8677"/>
                </a:lnTo>
                <a:lnTo>
                  <a:pt x="1075" y="9176"/>
                </a:lnTo>
                <a:lnTo>
                  <a:pt x="1421" y="9637"/>
                </a:lnTo>
                <a:lnTo>
                  <a:pt x="1690" y="9944"/>
                </a:lnTo>
                <a:lnTo>
                  <a:pt x="1997" y="10213"/>
                </a:lnTo>
                <a:lnTo>
                  <a:pt x="2304" y="10443"/>
                </a:lnTo>
                <a:lnTo>
                  <a:pt x="2649" y="10635"/>
                </a:lnTo>
                <a:lnTo>
                  <a:pt x="2995" y="10827"/>
                </a:lnTo>
                <a:lnTo>
                  <a:pt x="3379" y="10980"/>
                </a:lnTo>
                <a:lnTo>
                  <a:pt x="3763" y="11096"/>
                </a:lnTo>
                <a:lnTo>
                  <a:pt x="4147" y="11211"/>
                </a:lnTo>
                <a:lnTo>
                  <a:pt x="4991" y="11364"/>
                </a:lnTo>
                <a:lnTo>
                  <a:pt x="5798" y="11480"/>
                </a:lnTo>
                <a:lnTo>
                  <a:pt x="6642" y="11518"/>
                </a:lnTo>
                <a:lnTo>
                  <a:pt x="7487" y="11556"/>
                </a:lnTo>
                <a:lnTo>
                  <a:pt x="8447" y="11556"/>
                </a:lnTo>
                <a:lnTo>
                  <a:pt x="9406" y="11518"/>
                </a:lnTo>
                <a:lnTo>
                  <a:pt x="10328" y="11403"/>
                </a:lnTo>
                <a:lnTo>
                  <a:pt x="10788" y="11326"/>
                </a:lnTo>
                <a:lnTo>
                  <a:pt x="11288" y="11211"/>
                </a:lnTo>
                <a:lnTo>
                  <a:pt x="11710" y="11096"/>
                </a:lnTo>
                <a:lnTo>
                  <a:pt x="12171" y="10904"/>
                </a:lnTo>
                <a:lnTo>
                  <a:pt x="12593" y="10712"/>
                </a:lnTo>
                <a:lnTo>
                  <a:pt x="13015" y="10481"/>
                </a:lnTo>
                <a:lnTo>
                  <a:pt x="13399" y="10213"/>
                </a:lnTo>
                <a:lnTo>
                  <a:pt x="13783" y="9905"/>
                </a:lnTo>
                <a:lnTo>
                  <a:pt x="14090" y="9560"/>
                </a:lnTo>
                <a:lnTo>
                  <a:pt x="14397" y="9214"/>
                </a:lnTo>
                <a:lnTo>
                  <a:pt x="14666" y="8754"/>
                </a:lnTo>
                <a:lnTo>
                  <a:pt x="14896" y="8255"/>
                </a:lnTo>
                <a:lnTo>
                  <a:pt x="15050" y="7756"/>
                </a:lnTo>
                <a:lnTo>
                  <a:pt x="15165" y="7218"/>
                </a:lnTo>
                <a:lnTo>
                  <a:pt x="15242" y="6681"/>
                </a:lnTo>
                <a:lnTo>
                  <a:pt x="15242" y="6143"/>
                </a:lnTo>
                <a:lnTo>
                  <a:pt x="15242" y="5606"/>
                </a:lnTo>
                <a:lnTo>
                  <a:pt x="15204" y="5068"/>
                </a:lnTo>
                <a:lnTo>
                  <a:pt x="15127" y="4454"/>
                </a:lnTo>
                <a:lnTo>
                  <a:pt x="15012" y="3878"/>
                </a:lnTo>
                <a:lnTo>
                  <a:pt x="14858" y="3302"/>
                </a:lnTo>
                <a:lnTo>
                  <a:pt x="14704" y="2995"/>
                </a:lnTo>
                <a:lnTo>
                  <a:pt x="14589" y="2726"/>
                </a:lnTo>
                <a:lnTo>
                  <a:pt x="14397" y="2496"/>
                </a:lnTo>
                <a:lnTo>
                  <a:pt x="14205" y="2265"/>
                </a:lnTo>
                <a:lnTo>
                  <a:pt x="13975" y="2035"/>
                </a:lnTo>
                <a:lnTo>
                  <a:pt x="13745" y="1843"/>
                </a:lnTo>
                <a:lnTo>
                  <a:pt x="13514" y="1690"/>
                </a:lnTo>
                <a:lnTo>
                  <a:pt x="13207" y="1574"/>
                </a:lnTo>
                <a:lnTo>
                  <a:pt x="12938" y="1498"/>
                </a:lnTo>
                <a:lnTo>
                  <a:pt x="12631" y="1421"/>
                </a:lnTo>
                <a:lnTo>
                  <a:pt x="12247" y="1459"/>
                </a:lnTo>
                <a:lnTo>
                  <a:pt x="11863" y="1536"/>
                </a:lnTo>
                <a:lnTo>
                  <a:pt x="11096" y="1728"/>
                </a:lnTo>
                <a:lnTo>
                  <a:pt x="10021" y="2035"/>
                </a:lnTo>
                <a:lnTo>
                  <a:pt x="8984" y="2265"/>
                </a:lnTo>
                <a:lnTo>
                  <a:pt x="8639" y="2304"/>
                </a:lnTo>
                <a:lnTo>
                  <a:pt x="8293" y="2342"/>
                </a:lnTo>
                <a:lnTo>
                  <a:pt x="7947" y="2342"/>
                </a:lnTo>
                <a:lnTo>
                  <a:pt x="7640" y="2304"/>
                </a:lnTo>
                <a:lnTo>
                  <a:pt x="7448" y="2227"/>
                </a:lnTo>
                <a:lnTo>
                  <a:pt x="7256" y="2150"/>
                </a:lnTo>
                <a:lnTo>
                  <a:pt x="6911" y="1920"/>
                </a:lnTo>
                <a:lnTo>
                  <a:pt x="6565" y="1651"/>
                </a:lnTo>
                <a:lnTo>
                  <a:pt x="6258" y="1344"/>
                </a:lnTo>
                <a:lnTo>
                  <a:pt x="5644" y="768"/>
                </a:lnTo>
                <a:lnTo>
                  <a:pt x="5337" y="461"/>
                </a:lnTo>
                <a:lnTo>
                  <a:pt x="4953" y="269"/>
                </a:lnTo>
                <a:lnTo>
                  <a:pt x="4569" y="77"/>
                </a:lnTo>
                <a:lnTo>
                  <a:pt x="4185" y="0"/>
                </a:lnTo>
                <a:close/>
              </a:path>
            </a:pathLst>
          </a:custGeom>
          <a:solidFill>
            <a:srgbClr val="FFFFFF">
              <a:alpha val="23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" name="Google Shape;885;p43"/>
          <p:cNvGrpSpPr/>
          <p:nvPr/>
        </p:nvGrpSpPr>
        <p:grpSpPr>
          <a:xfrm>
            <a:off x="889253" y="2688502"/>
            <a:ext cx="433595" cy="710618"/>
            <a:chOff x="2046404" y="2875647"/>
            <a:chExt cx="268065" cy="439358"/>
          </a:xfrm>
        </p:grpSpPr>
        <p:sp>
          <p:nvSpPr>
            <p:cNvPr id="886" name="Google Shape;886;p43"/>
            <p:cNvSpPr/>
            <p:nvPr/>
          </p:nvSpPr>
          <p:spPr>
            <a:xfrm>
              <a:off x="2046404" y="2875647"/>
              <a:ext cx="268065" cy="439358"/>
            </a:xfrm>
            <a:custGeom>
              <a:avLst/>
              <a:gdLst/>
              <a:ahLst/>
              <a:cxnLst/>
              <a:rect l="l" t="t" r="r" b="b"/>
              <a:pathLst>
                <a:path w="8831" h="14474" extrusionOk="0">
                  <a:moveTo>
                    <a:pt x="1306" y="0"/>
                  </a:moveTo>
                  <a:lnTo>
                    <a:pt x="999" y="39"/>
                  </a:lnTo>
                  <a:lnTo>
                    <a:pt x="768" y="115"/>
                  </a:lnTo>
                  <a:lnTo>
                    <a:pt x="538" y="231"/>
                  </a:lnTo>
                  <a:lnTo>
                    <a:pt x="346" y="346"/>
                  </a:lnTo>
                  <a:lnTo>
                    <a:pt x="193" y="499"/>
                  </a:lnTo>
                  <a:lnTo>
                    <a:pt x="116" y="653"/>
                  </a:lnTo>
                  <a:lnTo>
                    <a:pt x="39" y="845"/>
                  </a:lnTo>
                  <a:lnTo>
                    <a:pt x="1" y="1037"/>
                  </a:lnTo>
                  <a:lnTo>
                    <a:pt x="1" y="1267"/>
                  </a:lnTo>
                  <a:lnTo>
                    <a:pt x="1" y="1497"/>
                  </a:lnTo>
                  <a:lnTo>
                    <a:pt x="116" y="1958"/>
                  </a:lnTo>
                  <a:lnTo>
                    <a:pt x="346" y="2457"/>
                  </a:lnTo>
                  <a:lnTo>
                    <a:pt x="615" y="3033"/>
                  </a:lnTo>
                  <a:lnTo>
                    <a:pt x="999" y="3609"/>
                  </a:lnTo>
                  <a:lnTo>
                    <a:pt x="1805" y="4799"/>
                  </a:lnTo>
                  <a:lnTo>
                    <a:pt x="2726" y="6028"/>
                  </a:lnTo>
                  <a:lnTo>
                    <a:pt x="3571" y="7218"/>
                  </a:lnTo>
                  <a:lnTo>
                    <a:pt x="3917" y="7794"/>
                  </a:lnTo>
                  <a:lnTo>
                    <a:pt x="4224" y="8331"/>
                  </a:lnTo>
                  <a:lnTo>
                    <a:pt x="4454" y="8792"/>
                  </a:lnTo>
                  <a:lnTo>
                    <a:pt x="4608" y="9176"/>
                  </a:lnTo>
                  <a:lnTo>
                    <a:pt x="4684" y="9445"/>
                  </a:lnTo>
                  <a:lnTo>
                    <a:pt x="4723" y="9675"/>
                  </a:lnTo>
                  <a:lnTo>
                    <a:pt x="4684" y="9828"/>
                  </a:lnTo>
                  <a:lnTo>
                    <a:pt x="4646" y="9944"/>
                  </a:lnTo>
                  <a:lnTo>
                    <a:pt x="4531" y="10020"/>
                  </a:lnTo>
                  <a:lnTo>
                    <a:pt x="4377" y="10059"/>
                  </a:lnTo>
                  <a:lnTo>
                    <a:pt x="4032" y="10097"/>
                  </a:lnTo>
                  <a:lnTo>
                    <a:pt x="3571" y="10174"/>
                  </a:lnTo>
                  <a:lnTo>
                    <a:pt x="3379" y="10251"/>
                  </a:lnTo>
                  <a:lnTo>
                    <a:pt x="3149" y="10366"/>
                  </a:lnTo>
                  <a:lnTo>
                    <a:pt x="2918" y="10519"/>
                  </a:lnTo>
                  <a:lnTo>
                    <a:pt x="2726" y="10750"/>
                  </a:lnTo>
                  <a:lnTo>
                    <a:pt x="2650" y="10903"/>
                  </a:lnTo>
                  <a:lnTo>
                    <a:pt x="2650" y="11019"/>
                  </a:lnTo>
                  <a:lnTo>
                    <a:pt x="2650" y="11172"/>
                  </a:lnTo>
                  <a:lnTo>
                    <a:pt x="2688" y="11326"/>
                  </a:lnTo>
                  <a:lnTo>
                    <a:pt x="2803" y="11479"/>
                  </a:lnTo>
                  <a:lnTo>
                    <a:pt x="2918" y="11633"/>
                  </a:lnTo>
                  <a:lnTo>
                    <a:pt x="3226" y="11940"/>
                  </a:lnTo>
                  <a:lnTo>
                    <a:pt x="3648" y="12247"/>
                  </a:lnTo>
                  <a:lnTo>
                    <a:pt x="4185" y="12554"/>
                  </a:lnTo>
                  <a:lnTo>
                    <a:pt x="4723" y="12861"/>
                  </a:lnTo>
                  <a:lnTo>
                    <a:pt x="5337" y="13130"/>
                  </a:lnTo>
                  <a:lnTo>
                    <a:pt x="6527" y="13668"/>
                  </a:lnTo>
                  <a:lnTo>
                    <a:pt x="7602" y="14090"/>
                  </a:lnTo>
                  <a:lnTo>
                    <a:pt x="8677" y="14474"/>
                  </a:lnTo>
                  <a:lnTo>
                    <a:pt x="8754" y="13898"/>
                  </a:lnTo>
                  <a:lnTo>
                    <a:pt x="8831" y="13322"/>
                  </a:lnTo>
                  <a:lnTo>
                    <a:pt x="8831" y="12746"/>
                  </a:lnTo>
                  <a:lnTo>
                    <a:pt x="8792" y="12132"/>
                  </a:lnTo>
                  <a:lnTo>
                    <a:pt x="8716" y="11518"/>
                  </a:lnTo>
                  <a:lnTo>
                    <a:pt x="8639" y="10865"/>
                  </a:lnTo>
                  <a:lnTo>
                    <a:pt x="8485" y="10251"/>
                  </a:lnTo>
                  <a:lnTo>
                    <a:pt x="8332" y="9598"/>
                  </a:lnTo>
                  <a:lnTo>
                    <a:pt x="8140" y="8945"/>
                  </a:lnTo>
                  <a:lnTo>
                    <a:pt x="7909" y="8331"/>
                  </a:lnTo>
                  <a:lnTo>
                    <a:pt x="7679" y="7679"/>
                  </a:lnTo>
                  <a:lnTo>
                    <a:pt x="7410" y="7064"/>
                  </a:lnTo>
                  <a:lnTo>
                    <a:pt x="6834" y="5836"/>
                  </a:lnTo>
                  <a:lnTo>
                    <a:pt x="6182" y="4684"/>
                  </a:lnTo>
                  <a:lnTo>
                    <a:pt x="5452" y="3609"/>
                  </a:lnTo>
                  <a:lnTo>
                    <a:pt x="4723" y="2611"/>
                  </a:lnTo>
                  <a:lnTo>
                    <a:pt x="3993" y="1766"/>
                  </a:lnTo>
                  <a:lnTo>
                    <a:pt x="3648" y="1382"/>
                  </a:lnTo>
                  <a:lnTo>
                    <a:pt x="3264" y="1037"/>
                  </a:lnTo>
                  <a:lnTo>
                    <a:pt x="2918" y="768"/>
                  </a:lnTo>
                  <a:lnTo>
                    <a:pt x="2573" y="499"/>
                  </a:lnTo>
                  <a:lnTo>
                    <a:pt x="2227" y="307"/>
                  </a:lnTo>
                  <a:lnTo>
                    <a:pt x="1882" y="154"/>
                  </a:lnTo>
                  <a:lnTo>
                    <a:pt x="1575" y="77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3"/>
            <p:cNvSpPr/>
            <p:nvPr/>
          </p:nvSpPr>
          <p:spPr>
            <a:xfrm>
              <a:off x="2067378" y="2876800"/>
              <a:ext cx="236617" cy="420720"/>
            </a:xfrm>
            <a:custGeom>
              <a:avLst/>
              <a:gdLst/>
              <a:ahLst/>
              <a:cxnLst/>
              <a:rect l="l" t="t" r="r" b="b"/>
              <a:pathLst>
                <a:path w="7795" h="13860" extrusionOk="0">
                  <a:moveTo>
                    <a:pt x="116" y="1"/>
                  </a:moveTo>
                  <a:lnTo>
                    <a:pt x="1" y="116"/>
                  </a:lnTo>
                  <a:lnTo>
                    <a:pt x="77" y="193"/>
                  </a:lnTo>
                  <a:lnTo>
                    <a:pt x="577" y="807"/>
                  </a:lnTo>
                  <a:lnTo>
                    <a:pt x="1421" y="1920"/>
                  </a:lnTo>
                  <a:lnTo>
                    <a:pt x="2535" y="3456"/>
                  </a:lnTo>
                  <a:lnTo>
                    <a:pt x="3149" y="4339"/>
                  </a:lnTo>
                  <a:lnTo>
                    <a:pt x="3801" y="5260"/>
                  </a:lnTo>
                  <a:lnTo>
                    <a:pt x="4416" y="6297"/>
                  </a:lnTo>
                  <a:lnTo>
                    <a:pt x="5030" y="7333"/>
                  </a:lnTo>
                  <a:lnTo>
                    <a:pt x="5606" y="8408"/>
                  </a:lnTo>
                  <a:lnTo>
                    <a:pt x="6182" y="9522"/>
                  </a:lnTo>
                  <a:lnTo>
                    <a:pt x="6642" y="10597"/>
                  </a:lnTo>
                  <a:lnTo>
                    <a:pt x="7065" y="11710"/>
                  </a:lnTo>
                  <a:lnTo>
                    <a:pt x="7410" y="12785"/>
                  </a:lnTo>
                  <a:lnTo>
                    <a:pt x="7525" y="13322"/>
                  </a:lnTo>
                  <a:lnTo>
                    <a:pt x="7641" y="13860"/>
                  </a:lnTo>
                  <a:lnTo>
                    <a:pt x="7794" y="13822"/>
                  </a:lnTo>
                  <a:lnTo>
                    <a:pt x="7679" y="13246"/>
                  </a:lnTo>
                  <a:lnTo>
                    <a:pt x="7525" y="12670"/>
                  </a:lnTo>
                  <a:lnTo>
                    <a:pt x="7372" y="12094"/>
                  </a:lnTo>
                  <a:lnTo>
                    <a:pt x="7180" y="11518"/>
                  </a:lnTo>
                  <a:lnTo>
                    <a:pt x="6719" y="10328"/>
                  </a:lnTo>
                  <a:lnTo>
                    <a:pt x="6182" y="9138"/>
                  </a:lnTo>
                  <a:lnTo>
                    <a:pt x="5567" y="7986"/>
                  </a:lnTo>
                  <a:lnTo>
                    <a:pt x="4915" y="6834"/>
                  </a:lnTo>
                  <a:lnTo>
                    <a:pt x="4262" y="5721"/>
                  </a:lnTo>
                  <a:lnTo>
                    <a:pt x="3571" y="4684"/>
                  </a:lnTo>
                  <a:lnTo>
                    <a:pt x="2918" y="3686"/>
                  </a:lnTo>
                  <a:lnTo>
                    <a:pt x="2304" y="2803"/>
                  </a:lnTo>
                  <a:lnTo>
                    <a:pt x="1191" y="1344"/>
                  </a:lnTo>
                  <a:lnTo>
                    <a:pt x="423" y="346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8" name="Google Shape;888;p43"/>
          <p:cNvSpPr/>
          <p:nvPr/>
        </p:nvSpPr>
        <p:spPr>
          <a:xfrm flipH="1">
            <a:off x="3129434" y="3675018"/>
            <a:ext cx="1465391" cy="459130"/>
          </a:xfrm>
          <a:custGeom>
            <a:avLst/>
            <a:gdLst/>
            <a:ahLst/>
            <a:cxnLst/>
            <a:rect l="l" t="t" r="r" b="b"/>
            <a:pathLst>
              <a:path w="35053" h="10982" extrusionOk="0">
                <a:moveTo>
                  <a:pt x="19734" y="1"/>
                </a:moveTo>
                <a:lnTo>
                  <a:pt x="19082" y="78"/>
                </a:lnTo>
                <a:lnTo>
                  <a:pt x="18429" y="155"/>
                </a:lnTo>
                <a:lnTo>
                  <a:pt x="17815" y="270"/>
                </a:lnTo>
                <a:lnTo>
                  <a:pt x="17239" y="385"/>
                </a:lnTo>
                <a:lnTo>
                  <a:pt x="16701" y="577"/>
                </a:lnTo>
                <a:lnTo>
                  <a:pt x="16241" y="769"/>
                </a:lnTo>
                <a:lnTo>
                  <a:pt x="15780" y="961"/>
                </a:lnTo>
                <a:lnTo>
                  <a:pt x="15319" y="1191"/>
                </a:lnTo>
                <a:lnTo>
                  <a:pt x="14935" y="1421"/>
                </a:lnTo>
                <a:lnTo>
                  <a:pt x="14551" y="1690"/>
                </a:lnTo>
                <a:lnTo>
                  <a:pt x="14244" y="1959"/>
                </a:lnTo>
                <a:lnTo>
                  <a:pt x="13937" y="2228"/>
                </a:lnTo>
                <a:lnTo>
                  <a:pt x="13630" y="2496"/>
                </a:lnTo>
                <a:lnTo>
                  <a:pt x="13169" y="3072"/>
                </a:lnTo>
                <a:lnTo>
                  <a:pt x="12747" y="3648"/>
                </a:lnTo>
                <a:lnTo>
                  <a:pt x="12440" y="4224"/>
                </a:lnTo>
                <a:lnTo>
                  <a:pt x="12209" y="4723"/>
                </a:lnTo>
                <a:lnTo>
                  <a:pt x="12056" y="5184"/>
                </a:lnTo>
                <a:lnTo>
                  <a:pt x="11941" y="5606"/>
                </a:lnTo>
                <a:lnTo>
                  <a:pt x="11864" y="5913"/>
                </a:lnTo>
                <a:lnTo>
                  <a:pt x="11825" y="6182"/>
                </a:lnTo>
                <a:lnTo>
                  <a:pt x="11595" y="6105"/>
                </a:lnTo>
                <a:lnTo>
                  <a:pt x="10942" y="5913"/>
                </a:lnTo>
                <a:lnTo>
                  <a:pt x="10520" y="5837"/>
                </a:lnTo>
                <a:lnTo>
                  <a:pt x="10059" y="5760"/>
                </a:lnTo>
                <a:lnTo>
                  <a:pt x="9522" y="5721"/>
                </a:lnTo>
                <a:lnTo>
                  <a:pt x="8946" y="5721"/>
                </a:lnTo>
                <a:lnTo>
                  <a:pt x="8370" y="5760"/>
                </a:lnTo>
                <a:lnTo>
                  <a:pt x="7794" y="5875"/>
                </a:lnTo>
                <a:lnTo>
                  <a:pt x="7218" y="6028"/>
                </a:lnTo>
                <a:lnTo>
                  <a:pt x="6950" y="6144"/>
                </a:lnTo>
                <a:lnTo>
                  <a:pt x="6643" y="6297"/>
                </a:lnTo>
                <a:lnTo>
                  <a:pt x="6374" y="6451"/>
                </a:lnTo>
                <a:lnTo>
                  <a:pt x="6143" y="6643"/>
                </a:lnTo>
                <a:lnTo>
                  <a:pt x="5913" y="6835"/>
                </a:lnTo>
                <a:lnTo>
                  <a:pt x="5683" y="7103"/>
                </a:lnTo>
                <a:lnTo>
                  <a:pt x="5452" y="7372"/>
                </a:lnTo>
                <a:lnTo>
                  <a:pt x="5260" y="7641"/>
                </a:lnTo>
                <a:lnTo>
                  <a:pt x="5069" y="7986"/>
                </a:lnTo>
                <a:lnTo>
                  <a:pt x="4915" y="8370"/>
                </a:lnTo>
                <a:lnTo>
                  <a:pt x="4339" y="8255"/>
                </a:lnTo>
                <a:lnTo>
                  <a:pt x="3802" y="8255"/>
                </a:lnTo>
                <a:lnTo>
                  <a:pt x="3302" y="8332"/>
                </a:lnTo>
                <a:lnTo>
                  <a:pt x="2842" y="8486"/>
                </a:lnTo>
                <a:lnTo>
                  <a:pt x="2381" y="8678"/>
                </a:lnTo>
                <a:lnTo>
                  <a:pt x="1997" y="8869"/>
                </a:lnTo>
                <a:lnTo>
                  <a:pt x="1613" y="9138"/>
                </a:lnTo>
                <a:lnTo>
                  <a:pt x="1268" y="9407"/>
                </a:lnTo>
                <a:lnTo>
                  <a:pt x="999" y="9676"/>
                </a:lnTo>
                <a:lnTo>
                  <a:pt x="730" y="9983"/>
                </a:lnTo>
                <a:lnTo>
                  <a:pt x="308" y="10482"/>
                </a:lnTo>
                <a:lnTo>
                  <a:pt x="78" y="10827"/>
                </a:lnTo>
                <a:lnTo>
                  <a:pt x="1" y="10981"/>
                </a:lnTo>
                <a:lnTo>
                  <a:pt x="35052" y="10981"/>
                </a:lnTo>
                <a:lnTo>
                  <a:pt x="31828" y="5913"/>
                </a:lnTo>
                <a:lnTo>
                  <a:pt x="31674" y="5683"/>
                </a:lnTo>
                <a:lnTo>
                  <a:pt x="31175" y="4992"/>
                </a:lnTo>
                <a:lnTo>
                  <a:pt x="30791" y="4531"/>
                </a:lnTo>
                <a:lnTo>
                  <a:pt x="30330" y="4032"/>
                </a:lnTo>
                <a:lnTo>
                  <a:pt x="29793" y="3495"/>
                </a:lnTo>
                <a:lnTo>
                  <a:pt x="29140" y="2957"/>
                </a:lnTo>
                <a:lnTo>
                  <a:pt x="28411" y="2420"/>
                </a:lnTo>
                <a:lnTo>
                  <a:pt x="27566" y="1882"/>
                </a:lnTo>
                <a:lnTo>
                  <a:pt x="26645" y="1383"/>
                </a:lnTo>
                <a:lnTo>
                  <a:pt x="26146" y="1153"/>
                </a:lnTo>
                <a:lnTo>
                  <a:pt x="25608" y="922"/>
                </a:lnTo>
                <a:lnTo>
                  <a:pt x="25071" y="730"/>
                </a:lnTo>
                <a:lnTo>
                  <a:pt x="24495" y="538"/>
                </a:lnTo>
                <a:lnTo>
                  <a:pt x="23880" y="385"/>
                </a:lnTo>
                <a:lnTo>
                  <a:pt x="23266" y="270"/>
                </a:lnTo>
                <a:lnTo>
                  <a:pt x="22614" y="155"/>
                </a:lnTo>
                <a:lnTo>
                  <a:pt x="21923" y="78"/>
                </a:lnTo>
                <a:lnTo>
                  <a:pt x="21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9" name="Google Shape;889;p43"/>
          <p:cNvGrpSpPr/>
          <p:nvPr/>
        </p:nvGrpSpPr>
        <p:grpSpPr>
          <a:xfrm>
            <a:off x="3454100" y="3020336"/>
            <a:ext cx="643781" cy="560700"/>
            <a:chOff x="1523160" y="4398728"/>
            <a:chExt cx="325159" cy="283211"/>
          </a:xfrm>
        </p:grpSpPr>
        <p:sp>
          <p:nvSpPr>
            <p:cNvPr id="890" name="Google Shape;890;p43"/>
            <p:cNvSpPr/>
            <p:nvPr/>
          </p:nvSpPr>
          <p:spPr>
            <a:xfrm>
              <a:off x="1523160" y="4443015"/>
              <a:ext cx="205139" cy="238924"/>
            </a:xfrm>
            <a:custGeom>
              <a:avLst/>
              <a:gdLst/>
              <a:ahLst/>
              <a:cxnLst/>
              <a:rect l="l" t="t" r="r" b="b"/>
              <a:pathLst>
                <a:path w="6758" h="7871" extrusionOk="0">
                  <a:moveTo>
                    <a:pt x="6489" y="1"/>
                  </a:moveTo>
                  <a:lnTo>
                    <a:pt x="6028" y="807"/>
                  </a:lnTo>
                  <a:lnTo>
                    <a:pt x="5490" y="1651"/>
                  </a:lnTo>
                  <a:lnTo>
                    <a:pt x="4799" y="2650"/>
                  </a:lnTo>
                  <a:lnTo>
                    <a:pt x="3878" y="3801"/>
                  </a:lnTo>
                  <a:lnTo>
                    <a:pt x="3379" y="4416"/>
                  </a:lnTo>
                  <a:lnTo>
                    <a:pt x="2803" y="5030"/>
                  </a:lnTo>
                  <a:lnTo>
                    <a:pt x="2150" y="5683"/>
                  </a:lnTo>
                  <a:lnTo>
                    <a:pt x="1498" y="6335"/>
                  </a:lnTo>
                  <a:lnTo>
                    <a:pt x="768" y="6988"/>
                  </a:lnTo>
                  <a:lnTo>
                    <a:pt x="0" y="7641"/>
                  </a:lnTo>
                  <a:lnTo>
                    <a:pt x="192" y="7871"/>
                  </a:lnTo>
                  <a:lnTo>
                    <a:pt x="999" y="7218"/>
                  </a:lnTo>
                  <a:lnTo>
                    <a:pt x="1766" y="6527"/>
                  </a:lnTo>
                  <a:lnTo>
                    <a:pt x="2457" y="5836"/>
                  </a:lnTo>
                  <a:lnTo>
                    <a:pt x="3110" y="5184"/>
                  </a:lnTo>
                  <a:lnTo>
                    <a:pt x="3686" y="4531"/>
                  </a:lnTo>
                  <a:lnTo>
                    <a:pt x="4224" y="3878"/>
                  </a:lnTo>
                  <a:lnTo>
                    <a:pt x="5145" y="2688"/>
                  </a:lnTo>
                  <a:lnTo>
                    <a:pt x="5874" y="1651"/>
                  </a:lnTo>
                  <a:lnTo>
                    <a:pt x="6373" y="845"/>
                  </a:lnTo>
                  <a:lnTo>
                    <a:pt x="6757" y="154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1644363" y="4398728"/>
              <a:ext cx="203955" cy="210967"/>
            </a:xfrm>
            <a:custGeom>
              <a:avLst/>
              <a:gdLst/>
              <a:ahLst/>
              <a:cxnLst/>
              <a:rect l="l" t="t" r="r" b="b"/>
              <a:pathLst>
                <a:path w="6719" h="6950" extrusionOk="0">
                  <a:moveTo>
                    <a:pt x="1997" y="730"/>
                  </a:moveTo>
                  <a:lnTo>
                    <a:pt x="2150" y="807"/>
                  </a:lnTo>
                  <a:lnTo>
                    <a:pt x="2227" y="845"/>
                  </a:lnTo>
                  <a:lnTo>
                    <a:pt x="2227" y="884"/>
                  </a:lnTo>
                  <a:lnTo>
                    <a:pt x="2189" y="922"/>
                  </a:lnTo>
                  <a:lnTo>
                    <a:pt x="1958" y="999"/>
                  </a:lnTo>
                  <a:lnTo>
                    <a:pt x="1766" y="1037"/>
                  </a:lnTo>
                  <a:lnTo>
                    <a:pt x="1574" y="999"/>
                  </a:lnTo>
                  <a:lnTo>
                    <a:pt x="1497" y="999"/>
                  </a:lnTo>
                  <a:lnTo>
                    <a:pt x="1497" y="961"/>
                  </a:lnTo>
                  <a:lnTo>
                    <a:pt x="1497" y="922"/>
                  </a:lnTo>
                  <a:lnTo>
                    <a:pt x="1536" y="884"/>
                  </a:lnTo>
                  <a:lnTo>
                    <a:pt x="1689" y="807"/>
                  </a:lnTo>
                  <a:lnTo>
                    <a:pt x="1843" y="769"/>
                  </a:lnTo>
                  <a:lnTo>
                    <a:pt x="1997" y="730"/>
                  </a:lnTo>
                  <a:close/>
                  <a:moveTo>
                    <a:pt x="4338" y="3878"/>
                  </a:moveTo>
                  <a:lnTo>
                    <a:pt x="4454" y="3917"/>
                  </a:lnTo>
                  <a:lnTo>
                    <a:pt x="4569" y="3993"/>
                  </a:lnTo>
                  <a:lnTo>
                    <a:pt x="4684" y="4109"/>
                  </a:lnTo>
                  <a:lnTo>
                    <a:pt x="4799" y="4262"/>
                  </a:lnTo>
                  <a:lnTo>
                    <a:pt x="4914" y="4416"/>
                  </a:lnTo>
                  <a:lnTo>
                    <a:pt x="4914" y="4531"/>
                  </a:lnTo>
                  <a:lnTo>
                    <a:pt x="4914" y="4608"/>
                  </a:lnTo>
                  <a:lnTo>
                    <a:pt x="4838" y="4646"/>
                  </a:lnTo>
                  <a:lnTo>
                    <a:pt x="4722" y="4685"/>
                  </a:lnTo>
                  <a:lnTo>
                    <a:pt x="4646" y="4646"/>
                  </a:lnTo>
                  <a:lnTo>
                    <a:pt x="4530" y="4608"/>
                  </a:lnTo>
                  <a:lnTo>
                    <a:pt x="4454" y="4569"/>
                  </a:lnTo>
                  <a:lnTo>
                    <a:pt x="4300" y="4416"/>
                  </a:lnTo>
                  <a:lnTo>
                    <a:pt x="4223" y="4224"/>
                  </a:lnTo>
                  <a:lnTo>
                    <a:pt x="4146" y="4032"/>
                  </a:lnTo>
                  <a:lnTo>
                    <a:pt x="4146" y="3955"/>
                  </a:lnTo>
                  <a:lnTo>
                    <a:pt x="4185" y="3917"/>
                  </a:lnTo>
                  <a:lnTo>
                    <a:pt x="4262" y="3878"/>
                  </a:lnTo>
                  <a:close/>
                  <a:moveTo>
                    <a:pt x="2342" y="1"/>
                  </a:moveTo>
                  <a:lnTo>
                    <a:pt x="1958" y="39"/>
                  </a:lnTo>
                  <a:lnTo>
                    <a:pt x="1536" y="193"/>
                  </a:lnTo>
                  <a:lnTo>
                    <a:pt x="1344" y="269"/>
                  </a:lnTo>
                  <a:lnTo>
                    <a:pt x="1114" y="385"/>
                  </a:lnTo>
                  <a:lnTo>
                    <a:pt x="883" y="538"/>
                  </a:lnTo>
                  <a:lnTo>
                    <a:pt x="691" y="730"/>
                  </a:lnTo>
                  <a:lnTo>
                    <a:pt x="499" y="922"/>
                  </a:lnTo>
                  <a:lnTo>
                    <a:pt x="346" y="1191"/>
                  </a:lnTo>
                  <a:lnTo>
                    <a:pt x="192" y="1498"/>
                  </a:lnTo>
                  <a:lnTo>
                    <a:pt x="115" y="1844"/>
                  </a:lnTo>
                  <a:lnTo>
                    <a:pt x="39" y="2227"/>
                  </a:lnTo>
                  <a:lnTo>
                    <a:pt x="0" y="2611"/>
                  </a:lnTo>
                  <a:lnTo>
                    <a:pt x="0" y="2611"/>
                  </a:lnTo>
                  <a:lnTo>
                    <a:pt x="192" y="2381"/>
                  </a:lnTo>
                  <a:lnTo>
                    <a:pt x="499" y="2151"/>
                  </a:lnTo>
                  <a:lnTo>
                    <a:pt x="1190" y="1805"/>
                  </a:lnTo>
                  <a:lnTo>
                    <a:pt x="1728" y="1536"/>
                  </a:lnTo>
                  <a:lnTo>
                    <a:pt x="2035" y="1421"/>
                  </a:lnTo>
                  <a:lnTo>
                    <a:pt x="2112" y="1421"/>
                  </a:lnTo>
                  <a:lnTo>
                    <a:pt x="2073" y="1498"/>
                  </a:lnTo>
                  <a:lnTo>
                    <a:pt x="1958" y="1575"/>
                  </a:lnTo>
                  <a:lnTo>
                    <a:pt x="1728" y="1690"/>
                  </a:lnTo>
                  <a:lnTo>
                    <a:pt x="1459" y="1882"/>
                  </a:lnTo>
                  <a:lnTo>
                    <a:pt x="1114" y="2112"/>
                  </a:lnTo>
                  <a:lnTo>
                    <a:pt x="768" y="2419"/>
                  </a:lnTo>
                  <a:lnTo>
                    <a:pt x="461" y="2765"/>
                  </a:lnTo>
                  <a:lnTo>
                    <a:pt x="346" y="2957"/>
                  </a:lnTo>
                  <a:lnTo>
                    <a:pt x="231" y="3187"/>
                  </a:lnTo>
                  <a:lnTo>
                    <a:pt x="115" y="3418"/>
                  </a:lnTo>
                  <a:lnTo>
                    <a:pt x="77" y="3686"/>
                  </a:lnTo>
                  <a:lnTo>
                    <a:pt x="192" y="4224"/>
                  </a:lnTo>
                  <a:lnTo>
                    <a:pt x="422" y="4723"/>
                  </a:lnTo>
                  <a:lnTo>
                    <a:pt x="422" y="4454"/>
                  </a:lnTo>
                  <a:lnTo>
                    <a:pt x="461" y="4147"/>
                  </a:lnTo>
                  <a:lnTo>
                    <a:pt x="576" y="3878"/>
                  </a:lnTo>
                  <a:lnTo>
                    <a:pt x="768" y="3610"/>
                  </a:lnTo>
                  <a:lnTo>
                    <a:pt x="1229" y="3149"/>
                  </a:lnTo>
                  <a:lnTo>
                    <a:pt x="1728" y="2727"/>
                  </a:lnTo>
                  <a:lnTo>
                    <a:pt x="2189" y="2458"/>
                  </a:lnTo>
                  <a:lnTo>
                    <a:pt x="2342" y="2381"/>
                  </a:lnTo>
                  <a:lnTo>
                    <a:pt x="2419" y="2381"/>
                  </a:lnTo>
                  <a:lnTo>
                    <a:pt x="2457" y="2419"/>
                  </a:lnTo>
                  <a:lnTo>
                    <a:pt x="2496" y="2458"/>
                  </a:lnTo>
                  <a:lnTo>
                    <a:pt x="2457" y="2611"/>
                  </a:lnTo>
                  <a:lnTo>
                    <a:pt x="2342" y="2842"/>
                  </a:lnTo>
                  <a:lnTo>
                    <a:pt x="2112" y="3264"/>
                  </a:lnTo>
                  <a:lnTo>
                    <a:pt x="1766" y="3725"/>
                  </a:lnTo>
                  <a:lnTo>
                    <a:pt x="1382" y="4262"/>
                  </a:lnTo>
                  <a:lnTo>
                    <a:pt x="1190" y="4569"/>
                  </a:lnTo>
                  <a:lnTo>
                    <a:pt x="1037" y="4877"/>
                  </a:lnTo>
                  <a:lnTo>
                    <a:pt x="922" y="5145"/>
                  </a:lnTo>
                  <a:lnTo>
                    <a:pt x="883" y="5452"/>
                  </a:lnTo>
                  <a:lnTo>
                    <a:pt x="1190" y="5760"/>
                  </a:lnTo>
                  <a:lnTo>
                    <a:pt x="1497" y="6028"/>
                  </a:lnTo>
                  <a:lnTo>
                    <a:pt x="1613" y="5606"/>
                  </a:lnTo>
                  <a:lnTo>
                    <a:pt x="1766" y="5107"/>
                  </a:lnTo>
                  <a:lnTo>
                    <a:pt x="1958" y="4569"/>
                  </a:lnTo>
                  <a:lnTo>
                    <a:pt x="2073" y="4339"/>
                  </a:lnTo>
                  <a:lnTo>
                    <a:pt x="2189" y="4147"/>
                  </a:lnTo>
                  <a:lnTo>
                    <a:pt x="2496" y="3802"/>
                  </a:lnTo>
                  <a:lnTo>
                    <a:pt x="2726" y="3648"/>
                  </a:lnTo>
                  <a:lnTo>
                    <a:pt x="2918" y="3610"/>
                  </a:lnTo>
                  <a:lnTo>
                    <a:pt x="3072" y="3610"/>
                  </a:lnTo>
                  <a:lnTo>
                    <a:pt x="3110" y="3648"/>
                  </a:lnTo>
                  <a:lnTo>
                    <a:pt x="3148" y="3725"/>
                  </a:lnTo>
                  <a:lnTo>
                    <a:pt x="3148" y="3955"/>
                  </a:lnTo>
                  <a:lnTo>
                    <a:pt x="3110" y="4301"/>
                  </a:lnTo>
                  <a:lnTo>
                    <a:pt x="3033" y="4723"/>
                  </a:lnTo>
                  <a:lnTo>
                    <a:pt x="2956" y="5184"/>
                  </a:lnTo>
                  <a:lnTo>
                    <a:pt x="2803" y="5644"/>
                  </a:lnTo>
                  <a:lnTo>
                    <a:pt x="2688" y="6105"/>
                  </a:lnTo>
                  <a:lnTo>
                    <a:pt x="2496" y="6527"/>
                  </a:lnTo>
                  <a:lnTo>
                    <a:pt x="2918" y="6681"/>
                  </a:lnTo>
                  <a:lnTo>
                    <a:pt x="3302" y="6758"/>
                  </a:lnTo>
                  <a:lnTo>
                    <a:pt x="3916" y="6873"/>
                  </a:lnTo>
                  <a:lnTo>
                    <a:pt x="4300" y="6950"/>
                  </a:lnTo>
                  <a:lnTo>
                    <a:pt x="4454" y="6950"/>
                  </a:lnTo>
                  <a:lnTo>
                    <a:pt x="4454" y="6911"/>
                  </a:lnTo>
                  <a:lnTo>
                    <a:pt x="4454" y="6796"/>
                  </a:lnTo>
                  <a:lnTo>
                    <a:pt x="4530" y="6566"/>
                  </a:lnTo>
                  <a:lnTo>
                    <a:pt x="4722" y="6297"/>
                  </a:lnTo>
                  <a:lnTo>
                    <a:pt x="5029" y="6028"/>
                  </a:lnTo>
                  <a:lnTo>
                    <a:pt x="5337" y="5760"/>
                  </a:lnTo>
                  <a:lnTo>
                    <a:pt x="5490" y="5644"/>
                  </a:lnTo>
                  <a:lnTo>
                    <a:pt x="5644" y="5452"/>
                  </a:lnTo>
                  <a:lnTo>
                    <a:pt x="5797" y="5260"/>
                  </a:lnTo>
                  <a:lnTo>
                    <a:pt x="5913" y="5030"/>
                  </a:lnTo>
                  <a:lnTo>
                    <a:pt x="5605" y="4646"/>
                  </a:lnTo>
                  <a:lnTo>
                    <a:pt x="5145" y="4070"/>
                  </a:lnTo>
                  <a:lnTo>
                    <a:pt x="4722" y="3533"/>
                  </a:lnTo>
                  <a:lnTo>
                    <a:pt x="4492" y="3149"/>
                  </a:lnTo>
                  <a:lnTo>
                    <a:pt x="4415" y="2995"/>
                  </a:lnTo>
                  <a:lnTo>
                    <a:pt x="4415" y="2880"/>
                  </a:lnTo>
                  <a:lnTo>
                    <a:pt x="4415" y="2803"/>
                  </a:lnTo>
                  <a:lnTo>
                    <a:pt x="4492" y="2765"/>
                  </a:lnTo>
                  <a:lnTo>
                    <a:pt x="4761" y="2880"/>
                  </a:lnTo>
                  <a:lnTo>
                    <a:pt x="5221" y="3072"/>
                  </a:lnTo>
                  <a:lnTo>
                    <a:pt x="5413" y="3226"/>
                  </a:lnTo>
                  <a:lnTo>
                    <a:pt x="5605" y="3379"/>
                  </a:lnTo>
                  <a:lnTo>
                    <a:pt x="5759" y="3533"/>
                  </a:lnTo>
                  <a:lnTo>
                    <a:pt x="5874" y="3725"/>
                  </a:lnTo>
                  <a:lnTo>
                    <a:pt x="5913" y="4032"/>
                  </a:lnTo>
                  <a:lnTo>
                    <a:pt x="5951" y="4339"/>
                  </a:lnTo>
                  <a:lnTo>
                    <a:pt x="5951" y="4569"/>
                  </a:lnTo>
                  <a:lnTo>
                    <a:pt x="6028" y="4761"/>
                  </a:lnTo>
                  <a:lnTo>
                    <a:pt x="6258" y="4147"/>
                  </a:lnTo>
                  <a:lnTo>
                    <a:pt x="6527" y="3418"/>
                  </a:lnTo>
                  <a:lnTo>
                    <a:pt x="5951" y="3072"/>
                  </a:lnTo>
                  <a:lnTo>
                    <a:pt x="5644" y="2842"/>
                  </a:lnTo>
                  <a:lnTo>
                    <a:pt x="5337" y="2611"/>
                  </a:lnTo>
                  <a:lnTo>
                    <a:pt x="4684" y="1997"/>
                  </a:lnTo>
                  <a:lnTo>
                    <a:pt x="4530" y="1767"/>
                  </a:lnTo>
                  <a:lnTo>
                    <a:pt x="4492" y="1690"/>
                  </a:lnTo>
                  <a:lnTo>
                    <a:pt x="4569" y="1690"/>
                  </a:lnTo>
                  <a:lnTo>
                    <a:pt x="4953" y="1767"/>
                  </a:lnTo>
                  <a:lnTo>
                    <a:pt x="5260" y="1844"/>
                  </a:lnTo>
                  <a:lnTo>
                    <a:pt x="5605" y="1959"/>
                  </a:lnTo>
                  <a:lnTo>
                    <a:pt x="5951" y="2151"/>
                  </a:lnTo>
                  <a:lnTo>
                    <a:pt x="6220" y="2381"/>
                  </a:lnTo>
                  <a:lnTo>
                    <a:pt x="6373" y="2496"/>
                  </a:lnTo>
                  <a:lnTo>
                    <a:pt x="6450" y="2688"/>
                  </a:lnTo>
                  <a:lnTo>
                    <a:pt x="6565" y="2880"/>
                  </a:lnTo>
                  <a:lnTo>
                    <a:pt x="6604" y="3072"/>
                  </a:lnTo>
                  <a:lnTo>
                    <a:pt x="6680" y="2688"/>
                  </a:lnTo>
                  <a:lnTo>
                    <a:pt x="6719" y="2304"/>
                  </a:lnTo>
                  <a:lnTo>
                    <a:pt x="6680" y="1959"/>
                  </a:lnTo>
                  <a:lnTo>
                    <a:pt x="6604" y="1652"/>
                  </a:lnTo>
                  <a:lnTo>
                    <a:pt x="6450" y="1344"/>
                  </a:lnTo>
                  <a:lnTo>
                    <a:pt x="6258" y="1153"/>
                  </a:lnTo>
                  <a:lnTo>
                    <a:pt x="6066" y="999"/>
                  </a:lnTo>
                  <a:lnTo>
                    <a:pt x="5836" y="884"/>
                  </a:lnTo>
                  <a:lnTo>
                    <a:pt x="5413" y="730"/>
                  </a:lnTo>
                  <a:lnTo>
                    <a:pt x="5183" y="653"/>
                  </a:lnTo>
                  <a:lnTo>
                    <a:pt x="5029" y="577"/>
                  </a:lnTo>
                  <a:lnTo>
                    <a:pt x="4684" y="346"/>
                  </a:lnTo>
                  <a:lnTo>
                    <a:pt x="4338" y="154"/>
                  </a:lnTo>
                  <a:lnTo>
                    <a:pt x="4031" y="39"/>
                  </a:lnTo>
                  <a:lnTo>
                    <a:pt x="3839" y="39"/>
                  </a:lnTo>
                  <a:lnTo>
                    <a:pt x="3763" y="116"/>
                  </a:lnTo>
                  <a:lnTo>
                    <a:pt x="3724" y="193"/>
                  </a:lnTo>
                  <a:lnTo>
                    <a:pt x="3686" y="423"/>
                  </a:lnTo>
                  <a:lnTo>
                    <a:pt x="3647" y="538"/>
                  </a:lnTo>
                  <a:lnTo>
                    <a:pt x="3571" y="653"/>
                  </a:lnTo>
                  <a:lnTo>
                    <a:pt x="3532" y="692"/>
                  </a:lnTo>
                  <a:lnTo>
                    <a:pt x="3417" y="692"/>
                  </a:lnTo>
                  <a:lnTo>
                    <a:pt x="3302" y="653"/>
                  </a:lnTo>
                  <a:lnTo>
                    <a:pt x="3225" y="577"/>
                  </a:lnTo>
                  <a:lnTo>
                    <a:pt x="3072" y="308"/>
                  </a:lnTo>
                  <a:lnTo>
                    <a:pt x="2880" y="78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" name="Google Shape;892;p43"/>
          <p:cNvGrpSpPr/>
          <p:nvPr/>
        </p:nvGrpSpPr>
        <p:grpSpPr>
          <a:xfrm>
            <a:off x="3541295" y="3316216"/>
            <a:ext cx="770925" cy="538833"/>
            <a:chOff x="2178079" y="4255386"/>
            <a:chExt cx="325189" cy="227298"/>
          </a:xfrm>
        </p:grpSpPr>
        <p:sp>
          <p:nvSpPr>
            <p:cNvPr id="893" name="Google Shape;893;p43"/>
            <p:cNvSpPr/>
            <p:nvPr/>
          </p:nvSpPr>
          <p:spPr>
            <a:xfrm>
              <a:off x="2178079" y="4295028"/>
              <a:ext cx="224961" cy="101416"/>
            </a:xfrm>
            <a:custGeom>
              <a:avLst/>
              <a:gdLst/>
              <a:ahLst/>
              <a:cxnLst/>
              <a:rect l="l" t="t" r="r" b="b"/>
              <a:pathLst>
                <a:path w="7411" h="3341" extrusionOk="0">
                  <a:moveTo>
                    <a:pt x="5606" y="0"/>
                  </a:moveTo>
                  <a:lnTo>
                    <a:pt x="5107" y="39"/>
                  </a:lnTo>
                  <a:lnTo>
                    <a:pt x="4531" y="154"/>
                  </a:lnTo>
                  <a:lnTo>
                    <a:pt x="3955" y="346"/>
                  </a:lnTo>
                  <a:lnTo>
                    <a:pt x="3264" y="615"/>
                  </a:lnTo>
                  <a:lnTo>
                    <a:pt x="2535" y="1037"/>
                  </a:lnTo>
                  <a:lnTo>
                    <a:pt x="1767" y="1574"/>
                  </a:lnTo>
                  <a:lnTo>
                    <a:pt x="922" y="2265"/>
                  </a:lnTo>
                  <a:lnTo>
                    <a:pt x="1" y="3148"/>
                  </a:lnTo>
                  <a:lnTo>
                    <a:pt x="231" y="3340"/>
                  </a:lnTo>
                  <a:lnTo>
                    <a:pt x="1114" y="2534"/>
                  </a:lnTo>
                  <a:lnTo>
                    <a:pt x="1959" y="1843"/>
                  </a:lnTo>
                  <a:lnTo>
                    <a:pt x="2727" y="1306"/>
                  </a:lnTo>
                  <a:lnTo>
                    <a:pt x="3418" y="922"/>
                  </a:lnTo>
                  <a:lnTo>
                    <a:pt x="4032" y="615"/>
                  </a:lnTo>
                  <a:lnTo>
                    <a:pt x="4608" y="423"/>
                  </a:lnTo>
                  <a:lnTo>
                    <a:pt x="5145" y="346"/>
                  </a:lnTo>
                  <a:lnTo>
                    <a:pt x="5606" y="307"/>
                  </a:lnTo>
                  <a:lnTo>
                    <a:pt x="5990" y="346"/>
                  </a:lnTo>
                  <a:lnTo>
                    <a:pt x="6297" y="384"/>
                  </a:lnTo>
                  <a:lnTo>
                    <a:pt x="6604" y="499"/>
                  </a:lnTo>
                  <a:lnTo>
                    <a:pt x="6835" y="576"/>
                  </a:lnTo>
                  <a:lnTo>
                    <a:pt x="7103" y="768"/>
                  </a:lnTo>
                  <a:lnTo>
                    <a:pt x="7180" y="845"/>
                  </a:lnTo>
                  <a:lnTo>
                    <a:pt x="7219" y="845"/>
                  </a:lnTo>
                  <a:lnTo>
                    <a:pt x="7410" y="653"/>
                  </a:lnTo>
                  <a:lnTo>
                    <a:pt x="7295" y="538"/>
                  </a:lnTo>
                  <a:lnTo>
                    <a:pt x="6950" y="307"/>
                  </a:lnTo>
                  <a:lnTo>
                    <a:pt x="6719" y="192"/>
                  </a:lnTo>
                  <a:lnTo>
                    <a:pt x="6374" y="77"/>
                  </a:lnTo>
                  <a:lnTo>
                    <a:pt x="6028" y="39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2309785" y="4255386"/>
              <a:ext cx="193483" cy="227298"/>
            </a:xfrm>
            <a:custGeom>
              <a:avLst/>
              <a:gdLst/>
              <a:ahLst/>
              <a:cxnLst/>
              <a:rect l="l" t="t" r="r" b="b"/>
              <a:pathLst>
                <a:path w="6374" h="7488" extrusionOk="0">
                  <a:moveTo>
                    <a:pt x="4838" y="5222"/>
                  </a:moveTo>
                  <a:lnTo>
                    <a:pt x="4914" y="5376"/>
                  </a:lnTo>
                  <a:lnTo>
                    <a:pt x="4991" y="5529"/>
                  </a:lnTo>
                  <a:lnTo>
                    <a:pt x="4991" y="5645"/>
                  </a:lnTo>
                  <a:lnTo>
                    <a:pt x="4953" y="5721"/>
                  </a:lnTo>
                  <a:lnTo>
                    <a:pt x="4914" y="5721"/>
                  </a:lnTo>
                  <a:lnTo>
                    <a:pt x="4838" y="5645"/>
                  </a:lnTo>
                  <a:lnTo>
                    <a:pt x="4799" y="5453"/>
                  </a:lnTo>
                  <a:lnTo>
                    <a:pt x="4799" y="5337"/>
                  </a:lnTo>
                  <a:lnTo>
                    <a:pt x="4838" y="5222"/>
                  </a:lnTo>
                  <a:close/>
                  <a:moveTo>
                    <a:pt x="2457" y="1"/>
                  </a:moveTo>
                  <a:lnTo>
                    <a:pt x="2073" y="39"/>
                  </a:lnTo>
                  <a:lnTo>
                    <a:pt x="1728" y="193"/>
                  </a:lnTo>
                  <a:lnTo>
                    <a:pt x="1382" y="385"/>
                  </a:lnTo>
                  <a:lnTo>
                    <a:pt x="1037" y="654"/>
                  </a:lnTo>
                  <a:lnTo>
                    <a:pt x="730" y="922"/>
                  </a:lnTo>
                  <a:lnTo>
                    <a:pt x="461" y="1268"/>
                  </a:lnTo>
                  <a:lnTo>
                    <a:pt x="461" y="1268"/>
                  </a:lnTo>
                  <a:lnTo>
                    <a:pt x="883" y="1114"/>
                  </a:lnTo>
                  <a:lnTo>
                    <a:pt x="1229" y="1114"/>
                  </a:lnTo>
                  <a:lnTo>
                    <a:pt x="1497" y="1153"/>
                  </a:lnTo>
                  <a:lnTo>
                    <a:pt x="1728" y="1268"/>
                  </a:lnTo>
                  <a:lnTo>
                    <a:pt x="1881" y="1421"/>
                  </a:lnTo>
                  <a:lnTo>
                    <a:pt x="2035" y="1575"/>
                  </a:lnTo>
                  <a:lnTo>
                    <a:pt x="2112" y="1729"/>
                  </a:lnTo>
                  <a:lnTo>
                    <a:pt x="2150" y="1844"/>
                  </a:lnTo>
                  <a:lnTo>
                    <a:pt x="269" y="1613"/>
                  </a:lnTo>
                  <a:lnTo>
                    <a:pt x="115" y="1997"/>
                  </a:lnTo>
                  <a:lnTo>
                    <a:pt x="39" y="2381"/>
                  </a:lnTo>
                  <a:lnTo>
                    <a:pt x="0" y="2727"/>
                  </a:lnTo>
                  <a:lnTo>
                    <a:pt x="0" y="3072"/>
                  </a:lnTo>
                  <a:lnTo>
                    <a:pt x="269" y="2880"/>
                  </a:lnTo>
                  <a:lnTo>
                    <a:pt x="576" y="2765"/>
                  </a:lnTo>
                  <a:lnTo>
                    <a:pt x="883" y="2688"/>
                  </a:lnTo>
                  <a:lnTo>
                    <a:pt x="1229" y="2650"/>
                  </a:lnTo>
                  <a:lnTo>
                    <a:pt x="1805" y="2612"/>
                  </a:lnTo>
                  <a:lnTo>
                    <a:pt x="2150" y="2650"/>
                  </a:lnTo>
                  <a:lnTo>
                    <a:pt x="2496" y="2688"/>
                  </a:lnTo>
                  <a:lnTo>
                    <a:pt x="2649" y="2688"/>
                  </a:lnTo>
                  <a:lnTo>
                    <a:pt x="2688" y="2727"/>
                  </a:lnTo>
                  <a:lnTo>
                    <a:pt x="2572" y="2804"/>
                  </a:lnTo>
                  <a:lnTo>
                    <a:pt x="2304" y="2842"/>
                  </a:lnTo>
                  <a:lnTo>
                    <a:pt x="1229" y="2919"/>
                  </a:lnTo>
                  <a:lnTo>
                    <a:pt x="806" y="2996"/>
                  </a:lnTo>
                  <a:lnTo>
                    <a:pt x="499" y="3111"/>
                  </a:lnTo>
                  <a:lnTo>
                    <a:pt x="231" y="3264"/>
                  </a:lnTo>
                  <a:lnTo>
                    <a:pt x="0" y="3456"/>
                  </a:lnTo>
                  <a:lnTo>
                    <a:pt x="115" y="4339"/>
                  </a:lnTo>
                  <a:lnTo>
                    <a:pt x="192" y="4762"/>
                  </a:lnTo>
                  <a:lnTo>
                    <a:pt x="269" y="4953"/>
                  </a:lnTo>
                  <a:lnTo>
                    <a:pt x="346" y="5107"/>
                  </a:lnTo>
                  <a:lnTo>
                    <a:pt x="422" y="4915"/>
                  </a:lnTo>
                  <a:lnTo>
                    <a:pt x="576" y="4685"/>
                  </a:lnTo>
                  <a:lnTo>
                    <a:pt x="845" y="4339"/>
                  </a:lnTo>
                  <a:lnTo>
                    <a:pt x="1190" y="4032"/>
                  </a:lnTo>
                  <a:lnTo>
                    <a:pt x="1536" y="3802"/>
                  </a:lnTo>
                  <a:lnTo>
                    <a:pt x="1881" y="3648"/>
                  </a:lnTo>
                  <a:lnTo>
                    <a:pt x="2188" y="3533"/>
                  </a:lnTo>
                  <a:lnTo>
                    <a:pt x="2419" y="3495"/>
                  </a:lnTo>
                  <a:lnTo>
                    <a:pt x="2572" y="3533"/>
                  </a:lnTo>
                  <a:lnTo>
                    <a:pt x="2649" y="3571"/>
                  </a:lnTo>
                  <a:lnTo>
                    <a:pt x="2649" y="3610"/>
                  </a:lnTo>
                  <a:lnTo>
                    <a:pt x="2611" y="3687"/>
                  </a:lnTo>
                  <a:lnTo>
                    <a:pt x="2534" y="3763"/>
                  </a:lnTo>
                  <a:lnTo>
                    <a:pt x="2227" y="3994"/>
                  </a:lnTo>
                  <a:lnTo>
                    <a:pt x="1766" y="4262"/>
                  </a:lnTo>
                  <a:lnTo>
                    <a:pt x="1344" y="4531"/>
                  </a:lnTo>
                  <a:lnTo>
                    <a:pt x="998" y="4877"/>
                  </a:lnTo>
                  <a:lnTo>
                    <a:pt x="730" y="5145"/>
                  </a:lnTo>
                  <a:lnTo>
                    <a:pt x="538" y="5376"/>
                  </a:lnTo>
                  <a:lnTo>
                    <a:pt x="653" y="5606"/>
                  </a:lnTo>
                  <a:lnTo>
                    <a:pt x="768" y="5875"/>
                  </a:lnTo>
                  <a:lnTo>
                    <a:pt x="883" y="6105"/>
                  </a:lnTo>
                  <a:lnTo>
                    <a:pt x="960" y="6220"/>
                  </a:lnTo>
                  <a:lnTo>
                    <a:pt x="1075" y="6336"/>
                  </a:lnTo>
                  <a:lnTo>
                    <a:pt x="1229" y="6451"/>
                  </a:lnTo>
                  <a:lnTo>
                    <a:pt x="1190" y="6297"/>
                  </a:lnTo>
                  <a:lnTo>
                    <a:pt x="1114" y="6105"/>
                  </a:lnTo>
                  <a:lnTo>
                    <a:pt x="1114" y="5875"/>
                  </a:lnTo>
                  <a:lnTo>
                    <a:pt x="1152" y="5721"/>
                  </a:lnTo>
                  <a:lnTo>
                    <a:pt x="1190" y="5606"/>
                  </a:lnTo>
                  <a:lnTo>
                    <a:pt x="1305" y="5414"/>
                  </a:lnTo>
                  <a:lnTo>
                    <a:pt x="1497" y="5261"/>
                  </a:lnTo>
                  <a:lnTo>
                    <a:pt x="1689" y="5069"/>
                  </a:lnTo>
                  <a:lnTo>
                    <a:pt x="1920" y="4915"/>
                  </a:lnTo>
                  <a:lnTo>
                    <a:pt x="2150" y="4762"/>
                  </a:lnTo>
                  <a:lnTo>
                    <a:pt x="2342" y="4685"/>
                  </a:lnTo>
                  <a:lnTo>
                    <a:pt x="2496" y="4646"/>
                  </a:lnTo>
                  <a:lnTo>
                    <a:pt x="2572" y="4646"/>
                  </a:lnTo>
                  <a:lnTo>
                    <a:pt x="2611" y="4685"/>
                  </a:lnTo>
                  <a:lnTo>
                    <a:pt x="2649" y="4762"/>
                  </a:lnTo>
                  <a:lnTo>
                    <a:pt x="2649" y="4838"/>
                  </a:lnTo>
                  <a:lnTo>
                    <a:pt x="2649" y="4915"/>
                  </a:lnTo>
                  <a:lnTo>
                    <a:pt x="2611" y="5030"/>
                  </a:lnTo>
                  <a:lnTo>
                    <a:pt x="2380" y="5261"/>
                  </a:lnTo>
                  <a:lnTo>
                    <a:pt x="2035" y="5645"/>
                  </a:lnTo>
                  <a:lnTo>
                    <a:pt x="1805" y="5952"/>
                  </a:lnTo>
                  <a:lnTo>
                    <a:pt x="1651" y="6220"/>
                  </a:lnTo>
                  <a:lnTo>
                    <a:pt x="1574" y="6451"/>
                  </a:lnTo>
                  <a:lnTo>
                    <a:pt x="1574" y="6643"/>
                  </a:lnTo>
                  <a:lnTo>
                    <a:pt x="2073" y="6911"/>
                  </a:lnTo>
                  <a:lnTo>
                    <a:pt x="2572" y="7180"/>
                  </a:lnTo>
                  <a:lnTo>
                    <a:pt x="3033" y="7411"/>
                  </a:lnTo>
                  <a:lnTo>
                    <a:pt x="3225" y="7487"/>
                  </a:lnTo>
                  <a:lnTo>
                    <a:pt x="3455" y="7487"/>
                  </a:lnTo>
                  <a:lnTo>
                    <a:pt x="3455" y="7180"/>
                  </a:lnTo>
                  <a:lnTo>
                    <a:pt x="3340" y="6643"/>
                  </a:lnTo>
                  <a:lnTo>
                    <a:pt x="3302" y="6297"/>
                  </a:lnTo>
                  <a:lnTo>
                    <a:pt x="3302" y="5990"/>
                  </a:lnTo>
                  <a:lnTo>
                    <a:pt x="3340" y="5721"/>
                  </a:lnTo>
                  <a:lnTo>
                    <a:pt x="3379" y="5491"/>
                  </a:lnTo>
                  <a:lnTo>
                    <a:pt x="3455" y="5337"/>
                  </a:lnTo>
                  <a:lnTo>
                    <a:pt x="3571" y="5337"/>
                  </a:lnTo>
                  <a:lnTo>
                    <a:pt x="3609" y="5376"/>
                  </a:lnTo>
                  <a:lnTo>
                    <a:pt x="3686" y="5453"/>
                  </a:lnTo>
                  <a:lnTo>
                    <a:pt x="3801" y="5721"/>
                  </a:lnTo>
                  <a:lnTo>
                    <a:pt x="3878" y="6028"/>
                  </a:lnTo>
                  <a:lnTo>
                    <a:pt x="3916" y="6336"/>
                  </a:lnTo>
                  <a:lnTo>
                    <a:pt x="3916" y="6566"/>
                  </a:lnTo>
                  <a:lnTo>
                    <a:pt x="3878" y="6796"/>
                  </a:lnTo>
                  <a:lnTo>
                    <a:pt x="3801" y="7219"/>
                  </a:lnTo>
                  <a:lnTo>
                    <a:pt x="3686" y="7487"/>
                  </a:lnTo>
                  <a:lnTo>
                    <a:pt x="3801" y="7487"/>
                  </a:lnTo>
                  <a:lnTo>
                    <a:pt x="3993" y="7449"/>
                  </a:lnTo>
                  <a:lnTo>
                    <a:pt x="4185" y="7372"/>
                  </a:lnTo>
                  <a:lnTo>
                    <a:pt x="4607" y="7142"/>
                  </a:lnTo>
                  <a:lnTo>
                    <a:pt x="4646" y="6911"/>
                  </a:lnTo>
                  <a:lnTo>
                    <a:pt x="4646" y="6720"/>
                  </a:lnTo>
                  <a:lnTo>
                    <a:pt x="4607" y="6259"/>
                  </a:lnTo>
                  <a:lnTo>
                    <a:pt x="4492" y="5875"/>
                  </a:lnTo>
                  <a:lnTo>
                    <a:pt x="4338" y="5491"/>
                  </a:lnTo>
                  <a:lnTo>
                    <a:pt x="3993" y="4838"/>
                  </a:lnTo>
                  <a:lnTo>
                    <a:pt x="3878" y="4570"/>
                  </a:lnTo>
                  <a:lnTo>
                    <a:pt x="3801" y="4416"/>
                  </a:lnTo>
                  <a:lnTo>
                    <a:pt x="3763" y="4262"/>
                  </a:lnTo>
                  <a:lnTo>
                    <a:pt x="3763" y="4186"/>
                  </a:lnTo>
                  <a:lnTo>
                    <a:pt x="3839" y="4186"/>
                  </a:lnTo>
                  <a:lnTo>
                    <a:pt x="3916" y="4224"/>
                  </a:lnTo>
                  <a:lnTo>
                    <a:pt x="4031" y="4301"/>
                  </a:lnTo>
                  <a:lnTo>
                    <a:pt x="4146" y="4454"/>
                  </a:lnTo>
                  <a:lnTo>
                    <a:pt x="4262" y="4685"/>
                  </a:lnTo>
                  <a:lnTo>
                    <a:pt x="4377" y="4992"/>
                  </a:lnTo>
                  <a:lnTo>
                    <a:pt x="4569" y="5529"/>
                  </a:lnTo>
                  <a:lnTo>
                    <a:pt x="4684" y="6105"/>
                  </a:lnTo>
                  <a:lnTo>
                    <a:pt x="4838" y="6988"/>
                  </a:lnTo>
                  <a:lnTo>
                    <a:pt x="5260" y="6604"/>
                  </a:lnTo>
                  <a:lnTo>
                    <a:pt x="5682" y="6144"/>
                  </a:lnTo>
                  <a:lnTo>
                    <a:pt x="5567" y="5836"/>
                  </a:lnTo>
                  <a:lnTo>
                    <a:pt x="5413" y="5491"/>
                  </a:lnTo>
                  <a:lnTo>
                    <a:pt x="5068" y="4762"/>
                  </a:lnTo>
                  <a:lnTo>
                    <a:pt x="4684" y="4109"/>
                  </a:lnTo>
                  <a:lnTo>
                    <a:pt x="4415" y="3725"/>
                  </a:lnTo>
                  <a:lnTo>
                    <a:pt x="4300" y="3610"/>
                  </a:lnTo>
                  <a:lnTo>
                    <a:pt x="4262" y="3495"/>
                  </a:lnTo>
                  <a:lnTo>
                    <a:pt x="4223" y="3418"/>
                  </a:lnTo>
                  <a:lnTo>
                    <a:pt x="4262" y="3379"/>
                  </a:lnTo>
                  <a:lnTo>
                    <a:pt x="4300" y="3379"/>
                  </a:lnTo>
                  <a:lnTo>
                    <a:pt x="4377" y="3418"/>
                  </a:lnTo>
                  <a:lnTo>
                    <a:pt x="4492" y="3495"/>
                  </a:lnTo>
                  <a:lnTo>
                    <a:pt x="4607" y="3648"/>
                  </a:lnTo>
                  <a:lnTo>
                    <a:pt x="4876" y="4070"/>
                  </a:lnTo>
                  <a:lnTo>
                    <a:pt x="5221" y="4685"/>
                  </a:lnTo>
                  <a:lnTo>
                    <a:pt x="5836" y="5913"/>
                  </a:lnTo>
                  <a:lnTo>
                    <a:pt x="5912" y="5836"/>
                  </a:lnTo>
                  <a:lnTo>
                    <a:pt x="6104" y="5453"/>
                  </a:lnTo>
                  <a:lnTo>
                    <a:pt x="6258" y="5107"/>
                  </a:lnTo>
                  <a:lnTo>
                    <a:pt x="6296" y="4762"/>
                  </a:lnTo>
                  <a:lnTo>
                    <a:pt x="6335" y="4493"/>
                  </a:lnTo>
                  <a:lnTo>
                    <a:pt x="5759" y="3879"/>
                  </a:lnTo>
                  <a:lnTo>
                    <a:pt x="5452" y="3571"/>
                  </a:lnTo>
                  <a:lnTo>
                    <a:pt x="5221" y="3418"/>
                  </a:lnTo>
                  <a:lnTo>
                    <a:pt x="4761" y="3072"/>
                  </a:lnTo>
                  <a:lnTo>
                    <a:pt x="4684" y="3034"/>
                  </a:lnTo>
                  <a:lnTo>
                    <a:pt x="4684" y="2957"/>
                  </a:lnTo>
                  <a:lnTo>
                    <a:pt x="4838" y="2957"/>
                  </a:lnTo>
                  <a:lnTo>
                    <a:pt x="4991" y="2996"/>
                  </a:lnTo>
                  <a:lnTo>
                    <a:pt x="5183" y="3111"/>
                  </a:lnTo>
                  <a:lnTo>
                    <a:pt x="5567" y="3418"/>
                  </a:lnTo>
                  <a:lnTo>
                    <a:pt x="5989" y="3802"/>
                  </a:lnTo>
                  <a:lnTo>
                    <a:pt x="6335" y="4186"/>
                  </a:lnTo>
                  <a:lnTo>
                    <a:pt x="6335" y="3687"/>
                  </a:lnTo>
                  <a:lnTo>
                    <a:pt x="6335" y="3226"/>
                  </a:lnTo>
                  <a:lnTo>
                    <a:pt x="6335" y="2804"/>
                  </a:lnTo>
                  <a:lnTo>
                    <a:pt x="6373" y="2343"/>
                  </a:lnTo>
                  <a:lnTo>
                    <a:pt x="6335" y="2074"/>
                  </a:lnTo>
                  <a:lnTo>
                    <a:pt x="6296" y="1844"/>
                  </a:lnTo>
                  <a:lnTo>
                    <a:pt x="6181" y="1613"/>
                  </a:lnTo>
                  <a:lnTo>
                    <a:pt x="6066" y="1421"/>
                  </a:lnTo>
                  <a:lnTo>
                    <a:pt x="5874" y="1306"/>
                  </a:lnTo>
                  <a:lnTo>
                    <a:pt x="5721" y="1268"/>
                  </a:lnTo>
                  <a:lnTo>
                    <a:pt x="5605" y="1229"/>
                  </a:lnTo>
                  <a:lnTo>
                    <a:pt x="5298" y="1268"/>
                  </a:lnTo>
                  <a:lnTo>
                    <a:pt x="4991" y="1345"/>
                  </a:lnTo>
                  <a:lnTo>
                    <a:pt x="4761" y="1460"/>
                  </a:lnTo>
                  <a:lnTo>
                    <a:pt x="4530" y="1652"/>
                  </a:lnTo>
                  <a:lnTo>
                    <a:pt x="4185" y="1959"/>
                  </a:lnTo>
                  <a:lnTo>
                    <a:pt x="4031" y="2112"/>
                  </a:lnTo>
                  <a:lnTo>
                    <a:pt x="3955" y="2189"/>
                  </a:lnTo>
                  <a:lnTo>
                    <a:pt x="3878" y="2228"/>
                  </a:lnTo>
                  <a:lnTo>
                    <a:pt x="3801" y="2228"/>
                  </a:lnTo>
                  <a:lnTo>
                    <a:pt x="3763" y="2189"/>
                  </a:lnTo>
                  <a:lnTo>
                    <a:pt x="3724" y="2036"/>
                  </a:lnTo>
                  <a:lnTo>
                    <a:pt x="3801" y="1882"/>
                  </a:lnTo>
                  <a:lnTo>
                    <a:pt x="3878" y="1613"/>
                  </a:lnTo>
                  <a:lnTo>
                    <a:pt x="3916" y="1229"/>
                  </a:lnTo>
                  <a:lnTo>
                    <a:pt x="3916" y="999"/>
                  </a:lnTo>
                  <a:lnTo>
                    <a:pt x="3878" y="807"/>
                  </a:lnTo>
                  <a:lnTo>
                    <a:pt x="3763" y="615"/>
                  </a:lnTo>
                  <a:lnTo>
                    <a:pt x="3647" y="462"/>
                  </a:lnTo>
                  <a:lnTo>
                    <a:pt x="3455" y="308"/>
                  </a:lnTo>
                  <a:lnTo>
                    <a:pt x="3263" y="193"/>
                  </a:lnTo>
                  <a:lnTo>
                    <a:pt x="3033" y="116"/>
                  </a:lnTo>
                  <a:lnTo>
                    <a:pt x="2841" y="39"/>
                  </a:lnTo>
                  <a:lnTo>
                    <a:pt x="26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43"/>
          <p:cNvGrpSpPr/>
          <p:nvPr/>
        </p:nvGrpSpPr>
        <p:grpSpPr>
          <a:xfrm rot="-1992006">
            <a:off x="782171" y="3097094"/>
            <a:ext cx="480795" cy="673092"/>
            <a:chOff x="1477722" y="3263692"/>
            <a:chExt cx="268065" cy="375279"/>
          </a:xfrm>
        </p:grpSpPr>
        <p:sp>
          <p:nvSpPr>
            <p:cNvPr id="896" name="Google Shape;896;p43"/>
            <p:cNvSpPr/>
            <p:nvPr/>
          </p:nvSpPr>
          <p:spPr>
            <a:xfrm>
              <a:off x="1481213" y="3267183"/>
              <a:ext cx="259900" cy="369451"/>
            </a:xfrm>
            <a:custGeom>
              <a:avLst/>
              <a:gdLst/>
              <a:ahLst/>
              <a:cxnLst/>
              <a:rect l="l" t="t" r="r" b="b"/>
              <a:pathLst>
                <a:path w="8562" h="12171" extrusionOk="0">
                  <a:moveTo>
                    <a:pt x="1" y="1"/>
                  </a:moveTo>
                  <a:lnTo>
                    <a:pt x="193" y="500"/>
                  </a:lnTo>
                  <a:lnTo>
                    <a:pt x="346" y="1114"/>
                  </a:lnTo>
                  <a:lnTo>
                    <a:pt x="692" y="2650"/>
                  </a:lnTo>
                  <a:lnTo>
                    <a:pt x="884" y="3494"/>
                  </a:lnTo>
                  <a:lnTo>
                    <a:pt x="1114" y="4416"/>
                  </a:lnTo>
                  <a:lnTo>
                    <a:pt x="1383" y="5337"/>
                  </a:lnTo>
                  <a:lnTo>
                    <a:pt x="1728" y="6259"/>
                  </a:lnTo>
                  <a:lnTo>
                    <a:pt x="2151" y="7218"/>
                  </a:lnTo>
                  <a:lnTo>
                    <a:pt x="2381" y="7679"/>
                  </a:lnTo>
                  <a:lnTo>
                    <a:pt x="2650" y="8140"/>
                  </a:lnTo>
                  <a:lnTo>
                    <a:pt x="2957" y="8562"/>
                  </a:lnTo>
                  <a:lnTo>
                    <a:pt x="3302" y="8984"/>
                  </a:lnTo>
                  <a:lnTo>
                    <a:pt x="3648" y="9407"/>
                  </a:lnTo>
                  <a:lnTo>
                    <a:pt x="4032" y="9829"/>
                  </a:lnTo>
                  <a:lnTo>
                    <a:pt x="4454" y="10213"/>
                  </a:lnTo>
                  <a:lnTo>
                    <a:pt x="4915" y="10558"/>
                  </a:lnTo>
                  <a:lnTo>
                    <a:pt x="5414" y="10904"/>
                  </a:lnTo>
                  <a:lnTo>
                    <a:pt x="5990" y="11211"/>
                  </a:lnTo>
                  <a:lnTo>
                    <a:pt x="6566" y="11518"/>
                  </a:lnTo>
                  <a:lnTo>
                    <a:pt x="7180" y="11749"/>
                  </a:lnTo>
                  <a:lnTo>
                    <a:pt x="7871" y="11979"/>
                  </a:lnTo>
                  <a:lnTo>
                    <a:pt x="8562" y="12171"/>
                  </a:lnTo>
                  <a:lnTo>
                    <a:pt x="8524" y="11365"/>
                  </a:lnTo>
                  <a:lnTo>
                    <a:pt x="8408" y="10597"/>
                  </a:lnTo>
                  <a:lnTo>
                    <a:pt x="8255" y="9867"/>
                  </a:lnTo>
                  <a:lnTo>
                    <a:pt x="8063" y="9138"/>
                  </a:lnTo>
                  <a:lnTo>
                    <a:pt x="7833" y="8447"/>
                  </a:lnTo>
                  <a:lnTo>
                    <a:pt x="7602" y="7794"/>
                  </a:lnTo>
                  <a:lnTo>
                    <a:pt x="7295" y="7180"/>
                  </a:lnTo>
                  <a:lnTo>
                    <a:pt x="7026" y="6604"/>
                  </a:lnTo>
                  <a:lnTo>
                    <a:pt x="6681" y="6028"/>
                  </a:lnTo>
                  <a:lnTo>
                    <a:pt x="6335" y="5491"/>
                  </a:lnTo>
                  <a:lnTo>
                    <a:pt x="5990" y="4953"/>
                  </a:lnTo>
                  <a:lnTo>
                    <a:pt x="5606" y="4493"/>
                  </a:lnTo>
                  <a:lnTo>
                    <a:pt x="5260" y="4032"/>
                  </a:lnTo>
                  <a:lnTo>
                    <a:pt x="4876" y="3610"/>
                  </a:lnTo>
                  <a:lnTo>
                    <a:pt x="4070" y="2803"/>
                  </a:lnTo>
                  <a:lnTo>
                    <a:pt x="3302" y="2112"/>
                  </a:lnTo>
                  <a:lnTo>
                    <a:pt x="2573" y="1536"/>
                  </a:lnTo>
                  <a:lnTo>
                    <a:pt x="1882" y="1076"/>
                  </a:lnTo>
                  <a:lnTo>
                    <a:pt x="1268" y="653"/>
                  </a:lnTo>
                  <a:lnTo>
                    <a:pt x="730" y="385"/>
                  </a:lnTo>
                  <a:lnTo>
                    <a:pt x="346" y="1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1477722" y="3263692"/>
              <a:ext cx="268065" cy="375279"/>
            </a:xfrm>
            <a:custGeom>
              <a:avLst/>
              <a:gdLst/>
              <a:ahLst/>
              <a:cxnLst/>
              <a:rect l="l" t="t" r="r" b="b"/>
              <a:pathLst>
                <a:path w="8831" h="12363" extrusionOk="0">
                  <a:moveTo>
                    <a:pt x="192" y="1"/>
                  </a:moveTo>
                  <a:lnTo>
                    <a:pt x="0" y="231"/>
                  </a:lnTo>
                  <a:lnTo>
                    <a:pt x="77" y="308"/>
                  </a:lnTo>
                  <a:lnTo>
                    <a:pt x="576" y="845"/>
                  </a:lnTo>
                  <a:lnTo>
                    <a:pt x="1459" y="1882"/>
                  </a:lnTo>
                  <a:lnTo>
                    <a:pt x="2573" y="3226"/>
                  </a:lnTo>
                  <a:lnTo>
                    <a:pt x="2611" y="3226"/>
                  </a:lnTo>
                  <a:lnTo>
                    <a:pt x="2649" y="3264"/>
                  </a:lnTo>
                  <a:lnTo>
                    <a:pt x="3724" y="4608"/>
                  </a:lnTo>
                  <a:lnTo>
                    <a:pt x="3648" y="4608"/>
                  </a:lnTo>
                  <a:lnTo>
                    <a:pt x="3110" y="4531"/>
                  </a:lnTo>
                  <a:lnTo>
                    <a:pt x="2496" y="4531"/>
                  </a:lnTo>
                  <a:lnTo>
                    <a:pt x="1843" y="4569"/>
                  </a:lnTo>
                  <a:lnTo>
                    <a:pt x="1574" y="4608"/>
                  </a:lnTo>
                  <a:lnTo>
                    <a:pt x="1267" y="4684"/>
                  </a:lnTo>
                  <a:lnTo>
                    <a:pt x="1344" y="4953"/>
                  </a:lnTo>
                  <a:lnTo>
                    <a:pt x="1613" y="4915"/>
                  </a:lnTo>
                  <a:lnTo>
                    <a:pt x="1882" y="4838"/>
                  </a:lnTo>
                  <a:lnTo>
                    <a:pt x="3072" y="4838"/>
                  </a:lnTo>
                  <a:lnTo>
                    <a:pt x="3609" y="4915"/>
                  </a:lnTo>
                  <a:lnTo>
                    <a:pt x="3955" y="4992"/>
                  </a:lnTo>
                  <a:lnTo>
                    <a:pt x="3993" y="4992"/>
                  </a:lnTo>
                  <a:lnTo>
                    <a:pt x="4646" y="5798"/>
                  </a:lnTo>
                  <a:lnTo>
                    <a:pt x="5337" y="6719"/>
                  </a:lnTo>
                  <a:lnTo>
                    <a:pt x="5990" y="7679"/>
                  </a:lnTo>
                  <a:lnTo>
                    <a:pt x="6412" y="8408"/>
                  </a:lnTo>
                  <a:lnTo>
                    <a:pt x="6412" y="8408"/>
                  </a:lnTo>
                  <a:lnTo>
                    <a:pt x="6297" y="8332"/>
                  </a:lnTo>
                  <a:lnTo>
                    <a:pt x="5990" y="8255"/>
                  </a:lnTo>
                  <a:lnTo>
                    <a:pt x="5606" y="8178"/>
                  </a:lnTo>
                  <a:lnTo>
                    <a:pt x="5222" y="8140"/>
                  </a:lnTo>
                  <a:lnTo>
                    <a:pt x="4761" y="8101"/>
                  </a:lnTo>
                  <a:lnTo>
                    <a:pt x="4339" y="8140"/>
                  </a:lnTo>
                  <a:lnTo>
                    <a:pt x="3878" y="8178"/>
                  </a:lnTo>
                  <a:lnTo>
                    <a:pt x="3417" y="8293"/>
                  </a:lnTo>
                  <a:lnTo>
                    <a:pt x="2957" y="8447"/>
                  </a:lnTo>
                  <a:lnTo>
                    <a:pt x="3072" y="8716"/>
                  </a:lnTo>
                  <a:lnTo>
                    <a:pt x="3494" y="8600"/>
                  </a:lnTo>
                  <a:lnTo>
                    <a:pt x="3955" y="8485"/>
                  </a:lnTo>
                  <a:lnTo>
                    <a:pt x="4339" y="8447"/>
                  </a:lnTo>
                  <a:lnTo>
                    <a:pt x="4761" y="8408"/>
                  </a:lnTo>
                  <a:lnTo>
                    <a:pt x="5183" y="8447"/>
                  </a:lnTo>
                  <a:lnTo>
                    <a:pt x="5567" y="8485"/>
                  </a:lnTo>
                  <a:lnTo>
                    <a:pt x="5913" y="8562"/>
                  </a:lnTo>
                  <a:lnTo>
                    <a:pt x="6220" y="8639"/>
                  </a:lnTo>
                  <a:lnTo>
                    <a:pt x="6642" y="8792"/>
                  </a:lnTo>
                  <a:lnTo>
                    <a:pt x="6681" y="8831"/>
                  </a:lnTo>
                  <a:lnTo>
                    <a:pt x="7218" y="9599"/>
                  </a:lnTo>
                  <a:lnTo>
                    <a:pt x="7717" y="10558"/>
                  </a:lnTo>
                  <a:lnTo>
                    <a:pt x="8178" y="11480"/>
                  </a:lnTo>
                  <a:lnTo>
                    <a:pt x="8562" y="12363"/>
                  </a:lnTo>
                  <a:lnTo>
                    <a:pt x="8831" y="12248"/>
                  </a:lnTo>
                  <a:lnTo>
                    <a:pt x="8447" y="11288"/>
                  </a:lnTo>
                  <a:lnTo>
                    <a:pt x="7948" y="10290"/>
                  </a:lnTo>
                  <a:lnTo>
                    <a:pt x="7372" y="9253"/>
                  </a:lnTo>
                  <a:lnTo>
                    <a:pt x="6719" y="8216"/>
                  </a:lnTo>
                  <a:lnTo>
                    <a:pt x="6028" y="7180"/>
                  </a:lnTo>
                  <a:lnTo>
                    <a:pt x="5490" y="6450"/>
                  </a:lnTo>
                  <a:lnTo>
                    <a:pt x="5490" y="6374"/>
                  </a:lnTo>
                  <a:lnTo>
                    <a:pt x="5490" y="6066"/>
                  </a:lnTo>
                  <a:lnTo>
                    <a:pt x="5567" y="5683"/>
                  </a:lnTo>
                  <a:lnTo>
                    <a:pt x="5606" y="5452"/>
                  </a:lnTo>
                  <a:lnTo>
                    <a:pt x="5721" y="5260"/>
                  </a:lnTo>
                  <a:lnTo>
                    <a:pt x="5836" y="5030"/>
                  </a:lnTo>
                  <a:lnTo>
                    <a:pt x="5951" y="4838"/>
                  </a:lnTo>
                  <a:lnTo>
                    <a:pt x="5721" y="4646"/>
                  </a:lnTo>
                  <a:lnTo>
                    <a:pt x="5567" y="4876"/>
                  </a:lnTo>
                  <a:lnTo>
                    <a:pt x="5414" y="5107"/>
                  </a:lnTo>
                  <a:lnTo>
                    <a:pt x="5337" y="5375"/>
                  </a:lnTo>
                  <a:lnTo>
                    <a:pt x="5260" y="5606"/>
                  </a:lnTo>
                  <a:lnTo>
                    <a:pt x="5183" y="6028"/>
                  </a:lnTo>
                  <a:lnTo>
                    <a:pt x="4569" y="5183"/>
                  </a:lnTo>
                  <a:lnTo>
                    <a:pt x="3840" y="4262"/>
                  </a:lnTo>
                  <a:lnTo>
                    <a:pt x="2880" y="3149"/>
                  </a:lnTo>
                  <a:lnTo>
                    <a:pt x="2880" y="2842"/>
                  </a:lnTo>
                  <a:lnTo>
                    <a:pt x="2841" y="2381"/>
                  </a:lnTo>
                  <a:lnTo>
                    <a:pt x="2880" y="2074"/>
                  </a:lnTo>
                  <a:lnTo>
                    <a:pt x="2957" y="1843"/>
                  </a:lnTo>
                  <a:lnTo>
                    <a:pt x="2688" y="1690"/>
                  </a:lnTo>
                  <a:lnTo>
                    <a:pt x="2611" y="1843"/>
                  </a:lnTo>
                  <a:lnTo>
                    <a:pt x="2573" y="1997"/>
                  </a:lnTo>
                  <a:lnTo>
                    <a:pt x="2534" y="2381"/>
                  </a:lnTo>
                  <a:lnTo>
                    <a:pt x="2534" y="2688"/>
                  </a:lnTo>
                  <a:lnTo>
                    <a:pt x="2457" y="2573"/>
                  </a:lnTo>
                  <a:lnTo>
                    <a:pt x="1306" y="1229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8" name="Google Shape;898;p43"/>
          <p:cNvSpPr/>
          <p:nvPr/>
        </p:nvSpPr>
        <p:spPr>
          <a:xfrm>
            <a:off x="290350" y="3771543"/>
            <a:ext cx="1465478" cy="459130"/>
          </a:xfrm>
          <a:custGeom>
            <a:avLst/>
            <a:gdLst/>
            <a:ahLst/>
            <a:cxnLst/>
            <a:rect l="l" t="t" r="r" b="b"/>
            <a:pathLst>
              <a:path w="35053" h="10982" extrusionOk="0">
                <a:moveTo>
                  <a:pt x="19734" y="1"/>
                </a:moveTo>
                <a:lnTo>
                  <a:pt x="19082" y="78"/>
                </a:lnTo>
                <a:lnTo>
                  <a:pt x="18429" y="155"/>
                </a:lnTo>
                <a:lnTo>
                  <a:pt x="17815" y="270"/>
                </a:lnTo>
                <a:lnTo>
                  <a:pt x="17239" y="385"/>
                </a:lnTo>
                <a:lnTo>
                  <a:pt x="16701" y="577"/>
                </a:lnTo>
                <a:lnTo>
                  <a:pt x="16241" y="769"/>
                </a:lnTo>
                <a:lnTo>
                  <a:pt x="15780" y="961"/>
                </a:lnTo>
                <a:lnTo>
                  <a:pt x="15319" y="1191"/>
                </a:lnTo>
                <a:lnTo>
                  <a:pt x="14935" y="1421"/>
                </a:lnTo>
                <a:lnTo>
                  <a:pt x="14551" y="1690"/>
                </a:lnTo>
                <a:lnTo>
                  <a:pt x="14244" y="1959"/>
                </a:lnTo>
                <a:lnTo>
                  <a:pt x="13937" y="2228"/>
                </a:lnTo>
                <a:lnTo>
                  <a:pt x="13630" y="2496"/>
                </a:lnTo>
                <a:lnTo>
                  <a:pt x="13169" y="3072"/>
                </a:lnTo>
                <a:lnTo>
                  <a:pt x="12747" y="3648"/>
                </a:lnTo>
                <a:lnTo>
                  <a:pt x="12440" y="4224"/>
                </a:lnTo>
                <a:lnTo>
                  <a:pt x="12209" y="4723"/>
                </a:lnTo>
                <a:lnTo>
                  <a:pt x="12056" y="5184"/>
                </a:lnTo>
                <a:lnTo>
                  <a:pt x="11941" y="5606"/>
                </a:lnTo>
                <a:lnTo>
                  <a:pt x="11864" y="5913"/>
                </a:lnTo>
                <a:lnTo>
                  <a:pt x="11825" y="6182"/>
                </a:lnTo>
                <a:lnTo>
                  <a:pt x="11595" y="6105"/>
                </a:lnTo>
                <a:lnTo>
                  <a:pt x="10942" y="5913"/>
                </a:lnTo>
                <a:lnTo>
                  <a:pt x="10520" y="5837"/>
                </a:lnTo>
                <a:lnTo>
                  <a:pt x="10059" y="5760"/>
                </a:lnTo>
                <a:lnTo>
                  <a:pt x="9522" y="5721"/>
                </a:lnTo>
                <a:lnTo>
                  <a:pt x="8946" y="5721"/>
                </a:lnTo>
                <a:lnTo>
                  <a:pt x="8370" y="5760"/>
                </a:lnTo>
                <a:lnTo>
                  <a:pt x="7794" y="5875"/>
                </a:lnTo>
                <a:lnTo>
                  <a:pt x="7218" y="6028"/>
                </a:lnTo>
                <a:lnTo>
                  <a:pt x="6950" y="6144"/>
                </a:lnTo>
                <a:lnTo>
                  <a:pt x="6643" y="6297"/>
                </a:lnTo>
                <a:lnTo>
                  <a:pt x="6374" y="6451"/>
                </a:lnTo>
                <a:lnTo>
                  <a:pt x="6143" y="6643"/>
                </a:lnTo>
                <a:lnTo>
                  <a:pt x="5913" y="6835"/>
                </a:lnTo>
                <a:lnTo>
                  <a:pt x="5683" y="7103"/>
                </a:lnTo>
                <a:lnTo>
                  <a:pt x="5452" y="7372"/>
                </a:lnTo>
                <a:lnTo>
                  <a:pt x="5260" y="7641"/>
                </a:lnTo>
                <a:lnTo>
                  <a:pt x="5069" y="7986"/>
                </a:lnTo>
                <a:lnTo>
                  <a:pt x="4915" y="8370"/>
                </a:lnTo>
                <a:lnTo>
                  <a:pt x="4339" y="8255"/>
                </a:lnTo>
                <a:lnTo>
                  <a:pt x="3802" y="8255"/>
                </a:lnTo>
                <a:lnTo>
                  <a:pt x="3302" y="8332"/>
                </a:lnTo>
                <a:lnTo>
                  <a:pt x="2842" y="8486"/>
                </a:lnTo>
                <a:lnTo>
                  <a:pt x="2381" y="8678"/>
                </a:lnTo>
                <a:lnTo>
                  <a:pt x="1997" y="8869"/>
                </a:lnTo>
                <a:lnTo>
                  <a:pt x="1613" y="9138"/>
                </a:lnTo>
                <a:lnTo>
                  <a:pt x="1268" y="9407"/>
                </a:lnTo>
                <a:lnTo>
                  <a:pt x="999" y="9676"/>
                </a:lnTo>
                <a:lnTo>
                  <a:pt x="730" y="9983"/>
                </a:lnTo>
                <a:lnTo>
                  <a:pt x="308" y="10482"/>
                </a:lnTo>
                <a:lnTo>
                  <a:pt x="78" y="10827"/>
                </a:lnTo>
                <a:lnTo>
                  <a:pt x="1" y="10981"/>
                </a:lnTo>
                <a:lnTo>
                  <a:pt x="35052" y="10981"/>
                </a:lnTo>
                <a:lnTo>
                  <a:pt x="31828" y="5913"/>
                </a:lnTo>
                <a:lnTo>
                  <a:pt x="31674" y="5683"/>
                </a:lnTo>
                <a:lnTo>
                  <a:pt x="31175" y="4992"/>
                </a:lnTo>
                <a:lnTo>
                  <a:pt x="30791" y="4531"/>
                </a:lnTo>
                <a:lnTo>
                  <a:pt x="30330" y="4032"/>
                </a:lnTo>
                <a:lnTo>
                  <a:pt x="29793" y="3495"/>
                </a:lnTo>
                <a:lnTo>
                  <a:pt x="29140" y="2957"/>
                </a:lnTo>
                <a:lnTo>
                  <a:pt x="28411" y="2420"/>
                </a:lnTo>
                <a:lnTo>
                  <a:pt x="27566" y="1882"/>
                </a:lnTo>
                <a:lnTo>
                  <a:pt x="26645" y="1383"/>
                </a:lnTo>
                <a:lnTo>
                  <a:pt x="26146" y="1153"/>
                </a:lnTo>
                <a:lnTo>
                  <a:pt x="25608" y="922"/>
                </a:lnTo>
                <a:lnTo>
                  <a:pt x="25071" y="730"/>
                </a:lnTo>
                <a:lnTo>
                  <a:pt x="24495" y="538"/>
                </a:lnTo>
                <a:lnTo>
                  <a:pt x="23880" y="385"/>
                </a:lnTo>
                <a:lnTo>
                  <a:pt x="23266" y="270"/>
                </a:lnTo>
                <a:lnTo>
                  <a:pt x="22614" y="155"/>
                </a:lnTo>
                <a:lnTo>
                  <a:pt x="21923" y="78"/>
                </a:lnTo>
                <a:lnTo>
                  <a:pt x="21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3"/>
          <p:cNvGrpSpPr/>
          <p:nvPr/>
        </p:nvGrpSpPr>
        <p:grpSpPr>
          <a:xfrm rot="-364662">
            <a:off x="9202867" y="5909703"/>
            <a:ext cx="901936" cy="1046248"/>
            <a:chOff x="-1306539" y="2227242"/>
            <a:chExt cx="735137" cy="852760"/>
          </a:xfrm>
        </p:grpSpPr>
        <p:sp>
          <p:nvSpPr>
            <p:cNvPr id="1022" name="Google Shape;1022;p43"/>
            <p:cNvSpPr/>
            <p:nvPr/>
          </p:nvSpPr>
          <p:spPr>
            <a:xfrm flipH="1">
              <a:off x="-1270861" y="2233533"/>
              <a:ext cx="672160" cy="842238"/>
            </a:xfrm>
            <a:custGeom>
              <a:avLst/>
              <a:gdLst/>
              <a:ahLst/>
              <a:cxnLst/>
              <a:rect l="l" t="t" r="r" b="b"/>
              <a:pathLst>
                <a:path w="12287" h="15396" extrusionOk="0">
                  <a:moveTo>
                    <a:pt x="3610" y="1"/>
                  </a:moveTo>
                  <a:lnTo>
                    <a:pt x="1" y="12977"/>
                  </a:lnTo>
                  <a:lnTo>
                    <a:pt x="8677" y="15396"/>
                  </a:lnTo>
                  <a:lnTo>
                    <a:pt x="12286" y="2419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3"/>
            <p:cNvSpPr/>
            <p:nvPr/>
          </p:nvSpPr>
          <p:spPr>
            <a:xfrm flipH="1">
              <a:off x="-796185" y="2227242"/>
              <a:ext cx="224783" cy="716198"/>
            </a:xfrm>
            <a:custGeom>
              <a:avLst/>
              <a:gdLst/>
              <a:ahLst/>
              <a:cxnLst/>
              <a:rect l="l" t="t" r="r" b="b"/>
              <a:pathLst>
                <a:path w="4109" h="13092" extrusionOk="0">
                  <a:moveTo>
                    <a:pt x="3610" y="0"/>
                  </a:moveTo>
                  <a:lnTo>
                    <a:pt x="1" y="12938"/>
                  </a:lnTo>
                  <a:lnTo>
                    <a:pt x="500" y="13092"/>
                  </a:lnTo>
                  <a:lnTo>
                    <a:pt x="4109" y="116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3"/>
            <p:cNvSpPr/>
            <p:nvPr/>
          </p:nvSpPr>
          <p:spPr>
            <a:xfrm flipH="1">
              <a:off x="-1262437" y="2260832"/>
              <a:ext cx="663736" cy="814940"/>
            </a:xfrm>
            <a:custGeom>
              <a:avLst/>
              <a:gdLst/>
              <a:ahLst/>
              <a:cxnLst/>
              <a:rect l="l" t="t" r="r" b="b"/>
              <a:pathLst>
                <a:path w="12133" h="14897" extrusionOk="0">
                  <a:moveTo>
                    <a:pt x="3456" y="1"/>
                  </a:moveTo>
                  <a:lnTo>
                    <a:pt x="1" y="12478"/>
                  </a:lnTo>
                  <a:lnTo>
                    <a:pt x="8677" y="14897"/>
                  </a:lnTo>
                  <a:lnTo>
                    <a:pt x="12133" y="2419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3"/>
            <p:cNvSpPr/>
            <p:nvPr/>
          </p:nvSpPr>
          <p:spPr>
            <a:xfrm flipH="1">
              <a:off x="-1306522" y="2265036"/>
              <a:ext cx="602794" cy="814940"/>
            </a:xfrm>
            <a:custGeom>
              <a:avLst/>
              <a:gdLst/>
              <a:ahLst/>
              <a:cxnLst/>
              <a:rect l="l" t="t" r="r" b="b"/>
              <a:pathLst>
                <a:path w="11019" h="14897" extrusionOk="0">
                  <a:moveTo>
                    <a:pt x="3609" y="0"/>
                  </a:moveTo>
                  <a:lnTo>
                    <a:pt x="0" y="12938"/>
                  </a:lnTo>
                  <a:lnTo>
                    <a:pt x="6988" y="14858"/>
                  </a:lnTo>
                  <a:lnTo>
                    <a:pt x="7103" y="14896"/>
                  </a:lnTo>
                  <a:lnTo>
                    <a:pt x="7218" y="14896"/>
                  </a:lnTo>
                  <a:lnTo>
                    <a:pt x="7448" y="14820"/>
                  </a:lnTo>
                  <a:lnTo>
                    <a:pt x="7602" y="14666"/>
                  </a:lnTo>
                  <a:lnTo>
                    <a:pt x="7679" y="14589"/>
                  </a:lnTo>
                  <a:lnTo>
                    <a:pt x="7717" y="14474"/>
                  </a:lnTo>
                  <a:lnTo>
                    <a:pt x="11019" y="2649"/>
                  </a:lnTo>
                  <a:lnTo>
                    <a:pt x="11019" y="2534"/>
                  </a:lnTo>
                  <a:lnTo>
                    <a:pt x="11019" y="2419"/>
                  </a:lnTo>
                  <a:lnTo>
                    <a:pt x="10942" y="2227"/>
                  </a:lnTo>
                  <a:lnTo>
                    <a:pt x="10788" y="2035"/>
                  </a:lnTo>
                  <a:lnTo>
                    <a:pt x="10712" y="1958"/>
                  </a:lnTo>
                  <a:lnTo>
                    <a:pt x="10597" y="1920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3"/>
            <p:cNvSpPr/>
            <p:nvPr/>
          </p:nvSpPr>
          <p:spPr>
            <a:xfrm flipH="1">
              <a:off x="-901221" y="2256619"/>
              <a:ext cx="222704" cy="716253"/>
            </a:xfrm>
            <a:custGeom>
              <a:avLst/>
              <a:gdLst/>
              <a:ahLst/>
              <a:cxnLst/>
              <a:rect l="l" t="t" r="r" b="b"/>
              <a:pathLst>
                <a:path w="4071" h="13093" extrusionOk="0">
                  <a:moveTo>
                    <a:pt x="3610" y="1"/>
                  </a:moveTo>
                  <a:lnTo>
                    <a:pt x="1" y="12939"/>
                  </a:lnTo>
                  <a:lnTo>
                    <a:pt x="461" y="13092"/>
                  </a:lnTo>
                  <a:lnTo>
                    <a:pt x="4070" y="154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3"/>
            <p:cNvSpPr/>
            <p:nvPr/>
          </p:nvSpPr>
          <p:spPr>
            <a:xfrm flipH="1">
              <a:off x="-1304465" y="2365868"/>
              <a:ext cx="33644" cy="21061"/>
            </a:xfrm>
            <a:custGeom>
              <a:avLst/>
              <a:gdLst/>
              <a:ahLst/>
              <a:cxnLst/>
              <a:rect l="l" t="t" r="r" b="b"/>
              <a:pathLst>
                <a:path w="615" h="385" extrusionOk="0">
                  <a:moveTo>
                    <a:pt x="0" y="0"/>
                  </a:moveTo>
                  <a:lnTo>
                    <a:pt x="307" y="115"/>
                  </a:lnTo>
                  <a:lnTo>
                    <a:pt x="384" y="154"/>
                  </a:lnTo>
                  <a:lnTo>
                    <a:pt x="422" y="167"/>
                  </a:lnTo>
                  <a:lnTo>
                    <a:pt x="422" y="167"/>
                  </a:lnTo>
                  <a:lnTo>
                    <a:pt x="346" y="115"/>
                  </a:lnTo>
                  <a:lnTo>
                    <a:pt x="231" y="77"/>
                  </a:lnTo>
                  <a:lnTo>
                    <a:pt x="0" y="0"/>
                  </a:lnTo>
                  <a:close/>
                  <a:moveTo>
                    <a:pt x="422" y="167"/>
                  </a:moveTo>
                  <a:lnTo>
                    <a:pt x="461" y="192"/>
                  </a:lnTo>
                  <a:lnTo>
                    <a:pt x="538" y="269"/>
                  </a:lnTo>
                  <a:lnTo>
                    <a:pt x="614" y="384"/>
                  </a:lnTo>
                  <a:lnTo>
                    <a:pt x="499" y="192"/>
                  </a:lnTo>
                  <a:lnTo>
                    <a:pt x="422" y="167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3"/>
            <p:cNvSpPr/>
            <p:nvPr/>
          </p:nvSpPr>
          <p:spPr>
            <a:xfrm flipH="1">
              <a:off x="-1111242" y="3075735"/>
              <a:ext cx="37856" cy="4267"/>
            </a:xfrm>
            <a:custGeom>
              <a:avLst/>
              <a:gdLst/>
              <a:ahLst/>
              <a:cxnLst/>
              <a:rect l="l" t="t" r="r" b="b"/>
              <a:pathLst>
                <a:path w="692" h="78" extrusionOk="0">
                  <a:moveTo>
                    <a:pt x="0" y="1"/>
                  </a:moveTo>
                  <a:lnTo>
                    <a:pt x="307" y="77"/>
                  </a:lnTo>
                  <a:lnTo>
                    <a:pt x="384" y="77"/>
                  </a:lnTo>
                  <a:lnTo>
                    <a:pt x="231" y="39"/>
                  </a:lnTo>
                  <a:lnTo>
                    <a:pt x="0" y="1"/>
                  </a:lnTo>
                  <a:close/>
                  <a:moveTo>
                    <a:pt x="691" y="1"/>
                  </a:moveTo>
                  <a:lnTo>
                    <a:pt x="538" y="39"/>
                  </a:lnTo>
                  <a:lnTo>
                    <a:pt x="384" y="77"/>
                  </a:lnTo>
                  <a:lnTo>
                    <a:pt x="576" y="7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3"/>
            <p:cNvSpPr/>
            <p:nvPr/>
          </p:nvSpPr>
          <p:spPr>
            <a:xfrm flipH="1">
              <a:off x="-1306539" y="2365868"/>
              <a:ext cx="233153" cy="714119"/>
            </a:xfrm>
            <a:custGeom>
              <a:avLst/>
              <a:gdLst/>
              <a:ahLst/>
              <a:cxnLst/>
              <a:rect l="l" t="t" r="r" b="b"/>
              <a:pathLst>
                <a:path w="4262" h="13054" extrusionOk="0">
                  <a:moveTo>
                    <a:pt x="3609" y="0"/>
                  </a:moveTo>
                  <a:lnTo>
                    <a:pt x="0" y="12977"/>
                  </a:lnTo>
                  <a:lnTo>
                    <a:pt x="231" y="13015"/>
                  </a:lnTo>
                  <a:lnTo>
                    <a:pt x="384" y="13053"/>
                  </a:lnTo>
                  <a:lnTo>
                    <a:pt x="538" y="13015"/>
                  </a:lnTo>
                  <a:lnTo>
                    <a:pt x="691" y="12977"/>
                  </a:lnTo>
                  <a:lnTo>
                    <a:pt x="883" y="12785"/>
                  </a:lnTo>
                  <a:lnTo>
                    <a:pt x="999" y="12516"/>
                  </a:lnTo>
                  <a:lnTo>
                    <a:pt x="2035" y="8792"/>
                  </a:lnTo>
                  <a:lnTo>
                    <a:pt x="4223" y="922"/>
                  </a:lnTo>
                  <a:lnTo>
                    <a:pt x="4262" y="768"/>
                  </a:lnTo>
                  <a:lnTo>
                    <a:pt x="4262" y="615"/>
                  </a:lnTo>
                  <a:lnTo>
                    <a:pt x="4223" y="384"/>
                  </a:lnTo>
                  <a:lnTo>
                    <a:pt x="4147" y="269"/>
                  </a:lnTo>
                  <a:lnTo>
                    <a:pt x="4070" y="192"/>
                  </a:lnTo>
                  <a:lnTo>
                    <a:pt x="3955" y="115"/>
                  </a:lnTo>
                  <a:lnTo>
                    <a:pt x="3840" y="77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3"/>
            <p:cNvSpPr/>
            <p:nvPr/>
          </p:nvSpPr>
          <p:spPr>
            <a:xfrm flipH="1">
              <a:off x="-833989" y="2332223"/>
              <a:ext cx="153338" cy="554545"/>
            </a:xfrm>
            <a:custGeom>
              <a:avLst/>
              <a:gdLst/>
              <a:ahLst/>
              <a:cxnLst/>
              <a:rect l="l" t="t" r="r" b="b"/>
              <a:pathLst>
                <a:path w="2803" h="10137" extrusionOk="0">
                  <a:moveTo>
                    <a:pt x="2803" y="1"/>
                  </a:moveTo>
                  <a:lnTo>
                    <a:pt x="2073" y="2458"/>
                  </a:lnTo>
                  <a:lnTo>
                    <a:pt x="1344" y="5030"/>
                  </a:lnTo>
                  <a:lnTo>
                    <a:pt x="653" y="7641"/>
                  </a:lnTo>
                  <a:lnTo>
                    <a:pt x="0" y="10136"/>
                  </a:lnTo>
                  <a:lnTo>
                    <a:pt x="0" y="10136"/>
                  </a:lnTo>
                  <a:lnTo>
                    <a:pt x="730" y="7641"/>
                  </a:lnTo>
                  <a:lnTo>
                    <a:pt x="1459" y="5069"/>
                  </a:lnTo>
                  <a:lnTo>
                    <a:pt x="2150" y="2496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3"/>
            <p:cNvSpPr/>
            <p:nvPr/>
          </p:nvSpPr>
          <p:spPr>
            <a:xfrm flipH="1">
              <a:off x="-812982" y="2325932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83" y="5030"/>
                  </a:lnTo>
                  <a:lnTo>
                    <a:pt x="692" y="7641"/>
                  </a:lnTo>
                  <a:lnTo>
                    <a:pt x="1" y="10136"/>
                  </a:lnTo>
                  <a:lnTo>
                    <a:pt x="769" y="7641"/>
                  </a:lnTo>
                  <a:lnTo>
                    <a:pt x="1498" y="5069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3"/>
            <p:cNvSpPr/>
            <p:nvPr/>
          </p:nvSpPr>
          <p:spPr>
            <a:xfrm flipH="1">
              <a:off x="-791974" y="2319641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45" y="5068"/>
                  </a:lnTo>
                  <a:lnTo>
                    <a:pt x="654" y="7641"/>
                  </a:lnTo>
                  <a:lnTo>
                    <a:pt x="1" y="10136"/>
                  </a:lnTo>
                  <a:lnTo>
                    <a:pt x="730" y="7641"/>
                  </a:lnTo>
                  <a:lnTo>
                    <a:pt x="1460" y="5068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3"/>
            <p:cNvSpPr/>
            <p:nvPr/>
          </p:nvSpPr>
          <p:spPr>
            <a:xfrm flipH="1">
              <a:off x="-1140616" y="2517075"/>
              <a:ext cx="222649" cy="81948"/>
            </a:xfrm>
            <a:custGeom>
              <a:avLst/>
              <a:gdLst/>
              <a:ahLst/>
              <a:cxnLst/>
              <a:rect l="l" t="t" r="r" b="b"/>
              <a:pathLst>
                <a:path w="4070" h="1498" extrusionOk="0">
                  <a:moveTo>
                    <a:pt x="154" y="0"/>
                  </a:moveTo>
                  <a:lnTo>
                    <a:pt x="77" y="39"/>
                  </a:lnTo>
                  <a:lnTo>
                    <a:pt x="39" y="116"/>
                  </a:lnTo>
                  <a:lnTo>
                    <a:pt x="0" y="192"/>
                  </a:lnTo>
                  <a:lnTo>
                    <a:pt x="0" y="269"/>
                  </a:lnTo>
                  <a:lnTo>
                    <a:pt x="0" y="346"/>
                  </a:lnTo>
                  <a:lnTo>
                    <a:pt x="77" y="423"/>
                  </a:lnTo>
                  <a:lnTo>
                    <a:pt x="154" y="461"/>
                  </a:lnTo>
                  <a:lnTo>
                    <a:pt x="3763" y="1498"/>
                  </a:lnTo>
                  <a:lnTo>
                    <a:pt x="3840" y="1498"/>
                  </a:lnTo>
                  <a:lnTo>
                    <a:pt x="3916" y="1459"/>
                  </a:lnTo>
                  <a:lnTo>
                    <a:pt x="3993" y="1459"/>
                  </a:lnTo>
                  <a:lnTo>
                    <a:pt x="4032" y="1383"/>
                  </a:lnTo>
                  <a:lnTo>
                    <a:pt x="4070" y="1306"/>
                  </a:lnTo>
                  <a:lnTo>
                    <a:pt x="4070" y="1229"/>
                  </a:lnTo>
                  <a:lnTo>
                    <a:pt x="4032" y="1152"/>
                  </a:lnTo>
                  <a:lnTo>
                    <a:pt x="3993" y="1075"/>
                  </a:lnTo>
                  <a:lnTo>
                    <a:pt x="3916" y="1037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43"/>
          <p:cNvGrpSpPr/>
          <p:nvPr/>
        </p:nvGrpSpPr>
        <p:grpSpPr>
          <a:xfrm rot="-3018670">
            <a:off x="6209801" y="3763817"/>
            <a:ext cx="1339247" cy="1113731"/>
            <a:chOff x="10185946" y="3830792"/>
            <a:chExt cx="1177405" cy="979142"/>
          </a:xfrm>
        </p:grpSpPr>
        <p:sp>
          <p:nvSpPr>
            <p:cNvPr id="1035" name="Google Shape;1035;p43"/>
            <p:cNvSpPr/>
            <p:nvPr/>
          </p:nvSpPr>
          <p:spPr>
            <a:xfrm rot="-2419374" flipH="1">
              <a:off x="10934504" y="4067926"/>
              <a:ext cx="244845" cy="252712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3"/>
            <p:cNvSpPr/>
            <p:nvPr/>
          </p:nvSpPr>
          <p:spPr>
            <a:xfrm rot="-2419374" flipH="1">
              <a:off x="10888942" y="4086826"/>
              <a:ext cx="335647" cy="373129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3"/>
            <p:cNvSpPr/>
            <p:nvPr/>
          </p:nvSpPr>
          <p:spPr>
            <a:xfrm rot="-2419374" flipH="1">
              <a:off x="10790430" y="4145563"/>
              <a:ext cx="84940" cy="79027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3"/>
            <p:cNvSpPr/>
            <p:nvPr/>
          </p:nvSpPr>
          <p:spPr>
            <a:xfrm rot="-2419374" flipH="1">
              <a:off x="10653136" y="3866723"/>
              <a:ext cx="79027" cy="333641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3"/>
            <p:cNvSpPr/>
            <p:nvPr/>
          </p:nvSpPr>
          <p:spPr>
            <a:xfrm rot="-2419374" flipH="1">
              <a:off x="10442536" y="3918274"/>
              <a:ext cx="307985" cy="406653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3"/>
            <p:cNvSpPr/>
            <p:nvPr/>
          </p:nvSpPr>
          <p:spPr>
            <a:xfrm rot="-2419374" flipH="1">
              <a:off x="10498120" y="4264597"/>
              <a:ext cx="471849" cy="254717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3"/>
            <p:cNvSpPr/>
            <p:nvPr/>
          </p:nvSpPr>
          <p:spPr>
            <a:xfrm rot="-2419374" flipH="1">
              <a:off x="10326286" y="3919347"/>
              <a:ext cx="463931" cy="604092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3"/>
            <p:cNvSpPr/>
            <p:nvPr/>
          </p:nvSpPr>
          <p:spPr>
            <a:xfrm rot="-2419374" flipH="1">
              <a:off x="10616918" y="4191181"/>
              <a:ext cx="681062" cy="452105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3"/>
            <p:cNvSpPr/>
            <p:nvPr/>
          </p:nvSpPr>
          <p:spPr>
            <a:xfrm rot="-2419374" flipH="1">
              <a:off x="10605273" y="3811117"/>
              <a:ext cx="92858" cy="418530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3"/>
            <p:cNvSpPr/>
            <p:nvPr/>
          </p:nvSpPr>
          <p:spPr>
            <a:xfrm rot="-2419374" flipH="1">
              <a:off x="10950135" y="4060733"/>
              <a:ext cx="264589" cy="345467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3"/>
            <p:cNvSpPr/>
            <p:nvPr/>
          </p:nvSpPr>
          <p:spPr>
            <a:xfrm rot="-2419374" flipH="1">
              <a:off x="10523128" y="3963985"/>
              <a:ext cx="150033" cy="343513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3"/>
            <p:cNvSpPr/>
            <p:nvPr/>
          </p:nvSpPr>
          <p:spPr>
            <a:xfrm rot="-2419452" flipH="1">
              <a:off x="10496239" y="4265304"/>
              <a:ext cx="471853" cy="25471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7EC9FF0C-63B0-B085-01F9-2BDAC69B4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84" y="915974"/>
            <a:ext cx="7880631" cy="29691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4" grpId="0" animBg="1"/>
      <p:bldP spid="888" grpId="0" animBg="1"/>
      <p:bldP spid="89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Regisztr</a:t>
            </a:r>
            <a:r>
              <a:rPr lang="hu-HU" dirty="0"/>
              <a:t>áció</a:t>
            </a:r>
            <a:endParaRPr dirty="0"/>
          </a:p>
        </p:txBody>
      </p:sp>
      <p:grpSp>
        <p:nvGrpSpPr>
          <p:cNvPr id="1054" name="Google Shape;1054;p44"/>
          <p:cNvGrpSpPr/>
          <p:nvPr/>
        </p:nvGrpSpPr>
        <p:grpSpPr>
          <a:xfrm rot="-2700000">
            <a:off x="7684762" y="369379"/>
            <a:ext cx="593650" cy="961538"/>
            <a:chOff x="4097852" y="3477040"/>
            <a:chExt cx="427382" cy="692232"/>
          </a:xfrm>
        </p:grpSpPr>
        <p:sp>
          <p:nvSpPr>
            <p:cNvPr id="1055" name="Google Shape;1055;p44"/>
            <p:cNvSpPr/>
            <p:nvPr/>
          </p:nvSpPr>
          <p:spPr>
            <a:xfrm rot="1777425">
              <a:off x="4419815" y="3498658"/>
              <a:ext cx="88003" cy="32782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4"/>
            <p:cNvSpPr/>
            <p:nvPr/>
          </p:nvSpPr>
          <p:spPr>
            <a:xfrm>
              <a:off x="4114104" y="3488382"/>
              <a:ext cx="318519" cy="627262"/>
            </a:xfrm>
            <a:custGeom>
              <a:avLst/>
              <a:gdLst/>
              <a:ahLst/>
              <a:cxnLst/>
              <a:rect l="l" t="t" r="r" b="b"/>
              <a:pathLst>
                <a:path w="7526" h="14821" extrusionOk="0">
                  <a:moveTo>
                    <a:pt x="7526" y="1"/>
                  </a:moveTo>
                  <a:lnTo>
                    <a:pt x="269" y="3917"/>
                  </a:lnTo>
                  <a:lnTo>
                    <a:pt x="1" y="14820"/>
                  </a:lnTo>
                  <a:lnTo>
                    <a:pt x="1114" y="14321"/>
                  </a:lnTo>
                  <a:lnTo>
                    <a:pt x="7449" y="423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4"/>
            <p:cNvSpPr/>
            <p:nvPr/>
          </p:nvSpPr>
          <p:spPr>
            <a:xfrm>
              <a:off x="4201841" y="3553391"/>
              <a:ext cx="292533" cy="615877"/>
            </a:xfrm>
            <a:custGeom>
              <a:avLst/>
              <a:gdLst/>
              <a:ahLst/>
              <a:cxnLst/>
              <a:rect l="l" t="t" r="r" b="b"/>
              <a:pathLst>
                <a:path w="6912" h="14552" extrusionOk="0">
                  <a:moveTo>
                    <a:pt x="6911" y="1"/>
                  </a:moveTo>
                  <a:lnTo>
                    <a:pt x="193" y="3686"/>
                  </a:lnTo>
                  <a:lnTo>
                    <a:pt x="1" y="14551"/>
                  </a:lnTo>
                  <a:lnTo>
                    <a:pt x="6681" y="10904"/>
                  </a:lnTo>
                  <a:lnTo>
                    <a:pt x="69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4"/>
            <p:cNvSpPr/>
            <p:nvPr/>
          </p:nvSpPr>
          <p:spPr>
            <a:xfrm>
              <a:off x="4107629" y="3477040"/>
              <a:ext cx="417596" cy="232393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4"/>
            <p:cNvSpPr/>
            <p:nvPr/>
          </p:nvSpPr>
          <p:spPr>
            <a:xfrm>
              <a:off x="4128748" y="3506285"/>
              <a:ext cx="357498" cy="602842"/>
            </a:xfrm>
            <a:custGeom>
              <a:avLst/>
              <a:gdLst/>
              <a:ahLst/>
              <a:cxnLst/>
              <a:rect l="l" t="t" r="r" b="b"/>
              <a:pathLst>
                <a:path w="8447" h="14244" extrusionOk="0">
                  <a:moveTo>
                    <a:pt x="7103" y="0"/>
                  </a:moveTo>
                  <a:lnTo>
                    <a:pt x="231" y="3724"/>
                  </a:lnTo>
                  <a:lnTo>
                    <a:pt x="0" y="13744"/>
                  </a:lnTo>
                  <a:lnTo>
                    <a:pt x="231" y="13744"/>
                  </a:lnTo>
                  <a:lnTo>
                    <a:pt x="461" y="13783"/>
                  </a:lnTo>
                  <a:lnTo>
                    <a:pt x="691" y="13898"/>
                  </a:lnTo>
                  <a:lnTo>
                    <a:pt x="922" y="13975"/>
                  </a:lnTo>
                  <a:lnTo>
                    <a:pt x="1229" y="14167"/>
                  </a:lnTo>
                  <a:lnTo>
                    <a:pt x="1382" y="14244"/>
                  </a:lnTo>
                  <a:lnTo>
                    <a:pt x="1536" y="4569"/>
                  </a:lnTo>
                  <a:lnTo>
                    <a:pt x="8446" y="806"/>
                  </a:lnTo>
                  <a:lnTo>
                    <a:pt x="71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4"/>
            <p:cNvSpPr/>
            <p:nvPr/>
          </p:nvSpPr>
          <p:spPr>
            <a:xfrm>
              <a:off x="4240863" y="3538790"/>
              <a:ext cx="190155" cy="102378"/>
            </a:xfrm>
            <a:custGeom>
              <a:avLst/>
              <a:gdLst/>
              <a:ahLst/>
              <a:cxnLst/>
              <a:rect l="l" t="t" r="r" b="b"/>
              <a:pathLst>
                <a:path w="4493" h="2419" extrusionOk="0">
                  <a:moveTo>
                    <a:pt x="4492" y="0"/>
                  </a:moveTo>
                  <a:lnTo>
                    <a:pt x="3340" y="576"/>
                  </a:lnTo>
                  <a:lnTo>
                    <a:pt x="2227" y="1152"/>
                  </a:lnTo>
                  <a:lnTo>
                    <a:pt x="1114" y="1766"/>
                  </a:lnTo>
                  <a:lnTo>
                    <a:pt x="0" y="2419"/>
                  </a:lnTo>
                  <a:lnTo>
                    <a:pt x="1152" y="1843"/>
                  </a:lnTo>
                  <a:lnTo>
                    <a:pt x="2265" y="1267"/>
                  </a:lnTo>
                  <a:lnTo>
                    <a:pt x="3379" y="653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4"/>
            <p:cNvSpPr/>
            <p:nvPr/>
          </p:nvSpPr>
          <p:spPr>
            <a:xfrm>
              <a:off x="4206750" y="3579378"/>
              <a:ext cx="118630" cy="65050"/>
            </a:xfrm>
            <a:custGeom>
              <a:avLst/>
              <a:gdLst/>
              <a:ahLst/>
              <a:cxnLst/>
              <a:rect l="l" t="t" r="r" b="b"/>
              <a:pathLst>
                <a:path w="2803" h="1537" extrusionOk="0">
                  <a:moveTo>
                    <a:pt x="2803" y="1"/>
                  </a:moveTo>
                  <a:lnTo>
                    <a:pt x="2073" y="346"/>
                  </a:lnTo>
                  <a:lnTo>
                    <a:pt x="1382" y="730"/>
                  </a:lnTo>
                  <a:lnTo>
                    <a:pt x="691" y="1114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729" y="1191"/>
                  </a:lnTo>
                  <a:lnTo>
                    <a:pt x="1421" y="807"/>
                  </a:lnTo>
                  <a:lnTo>
                    <a:pt x="2112" y="423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4"/>
            <p:cNvSpPr/>
            <p:nvPr/>
          </p:nvSpPr>
          <p:spPr>
            <a:xfrm>
              <a:off x="4185588" y="3699619"/>
              <a:ext cx="24420" cy="469653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4"/>
            <p:cNvSpPr/>
            <p:nvPr/>
          </p:nvSpPr>
          <p:spPr>
            <a:xfrm>
              <a:off x="4497597" y="3533880"/>
              <a:ext cx="27637" cy="472869"/>
            </a:xfrm>
            <a:custGeom>
              <a:avLst/>
              <a:gdLst/>
              <a:ahLst/>
              <a:cxnLst/>
              <a:rect l="l" t="t" r="r" b="b"/>
              <a:pathLst>
                <a:path w="653" h="11173" extrusionOk="0">
                  <a:moveTo>
                    <a:pt x="653" y="1"/>
                  </a:moveTo>
                  <a:lnTo>
                    <a:pt x="269" y="346"/>
                  </a:lnTo>
                  <a:lnTo>
                    <a:pt x="0" y="11173"/>
                  </a:lnTo>
                  <a:lnTo>
                    <a:pt x="39" y="11135"/>
                  </a:lnTo>
                  <a:lnTo>
                    <a:pt x="154" y="11096"/>
                  </a:lnTo>
                  <a:lnTo>
                    <a:pt x="192" y="11096"/>
                  </a:lnTo>
                  <a:lnTo>
                    <a:pt x="269" y="11019"/>
                  </a:lnTo>
                  <a:lnTo>
                    <a:pt x="307" y="10943"/>
                  </a:lnTo>
                  <a:lnTo>
                    <a:pt x="384" y="10866"/>
                  </a:lnTo>
                  <a:lnTo>
                    <a:pt x="384" y="10674"/>
                  </a:lnTo>
                  <a:lnTo>
                    <a:pt x="422" y="10328"/>
                  </a:lnTo>
                  <a:lnTo>
                    <a:pt x="461" y="9061"/>
                  </a:lnTo>
                  <a:lnTo>
                    <a:pt x="538" y="5337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4"/>
            <p:cNvSpPr/>
            <p:nvPr/>
          </p:nvSpPr>
          <p:spPr>
            <a:xfrm>
              <a:off x="4484604" y="3546916"/>
              <a:ext cx="24378" cy="467960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4"/>
            <p:cNvSpPr/>
            <p:nvPr/>
          </p:nvSpPr>
          <p:spPr>
            <a:xfrm>
              <a:off x="4128748" y="3663898"/>
              <a:ext cx="74784" cy="445233"/>
            </a:xfrm>
            <a:custGeom>
              <a:avLst/>
              <a:gdLst/>
              <a:ahLst/>
              <a:cxnLst/>
              <a:rect l="l" t="t" r="r" b="b"/>
              <a:pathLst>
                <a:path w="1767" h="10520" extrusionOk="0">
                  <a:moveTo>
                    <a:pt x="231" y="0"/>
                  </a:moveTo>
                  <a:lnTo>
                    <a:pt x="0" y="10020"/>
                  </a:lnTo>
                  <a:lnTo>
                    <a:pt x="231" y="10020"/>
                  </a:lnTo>
                  <a:lnTo>
                    <a:pt x="461" y="10059"/>
                  </a:lnTo>
                  <a:lnTo>
                    <a:pt x="691" y="10174"/>
                  </a:lnTo>
                  <a:lnTo>
                    <a:pt x="922" y="10251"/>
                  </a:lnTo>
                  <a:lnTo>
                    <a:pt x="1229" y="10443"/>
                  </a:lnTo>
                  <a:lnTo>
                    <a:pt x="1382" y="10520"/>
                  </a:lnTo>
                  <a:lnTo>
                    <a:pt x="1536" y="845"/>
                  </a:lnTo>
                  <a:lnTo>
                    <a:pt x="1766" y="730"/>
                  </a:lnTo>
                  <a:lnTo>
                    <a:pt x="1613" y="576"/>
                  </a:lnTo>
                  <a:lnTo>
                    <a:pt x="1459" y="461"/>
                  </a:lnTo>
                  <a:lnTo>
                    <a:pt x="1344" y="346"/>
                  </a:lnTo>
                  <a:lnTo>
                    <a:pt x="1190" y="269"/>
                  </a:lnTo>
                  <a:lnTo>
                    <a:pt x="960" y="115"/>
                  </a:lnTo>
                  <a:lnTo>
                    <a:pt x="691" y="39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4"/>
            <p:cNvSpPr/>
            <p:nvPr/>
          </p:nvSpPr>
          <p:spPr>
            <a:xfrm>
              <a:off x="4172595" y="4100972"/>
              <a:ext cx="14686" cy="8168"/>
            </a:xfrm>
            <a:custGeom>
              <a:avLst/>
              <a:gdLst/>
              <a:ahLst/>
              <a:cxnLst/>
              <a:rect l="l" t="t" r="r" b="b"/>
              <a:pathLst>
                <a:path w="347" h="193" extrusionOk="0">
                  <a:moveTo>
                    <a:pt x="346" y="193"/>
                  </a:move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31" y="116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231" y="116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4"/>
            <p:cNvSpPr/>
            <p:nvPr/>
          </p:nvSpPr>
          <p:spPr>
            <a:xfrm>
              <a:off x="4097852" y="3644387"/>
              <a:ext cx="27679" cy="471261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4"/>
            <p:cNvSpPr/>
            <p:nvPr/>
          </p:nvSpPr>
          <p:spPr>
            <a:xfrm>
              <a:off x="4151476" y="3723997"/>
              <a:ext cx="6560" cy="297400"/>
            </a:xfrm>
            <a:custGeom>
              <a:avLst/>
              <a:gdLst/>
              <a:ahLst/>
              <a:cxnLst/>
              <a:rect l="l" t="t" r="r" b="b"/>
              <a:pathLst>
                <a:path w="155" h="7027" extrusionOk="0">
                  <a:moveTo>
                    <a:pt x="154" y="1"/>
                  </a:moveTo>
                  <a:lnTo>
                    <a:pt x="116" y="1767"/>
                  </a:lnTo>
                  <a:lnTo>
                    <a:pt x="39" y="3533"/>
                  </a:lnTo>
                  <a:lnTo>
                    <a:pt x="1" y="5260"/>
                  </a:lnTo>
                  <a:lnTo>
                    <a:pt x="1" y="7026"/>
                  </a:lnTo>
                  <a:lnTo>
                    <a:pt x="116" y="5260"/>
                  </a:lnTo>
                  <a:lnTo>
                    <a:pt x="154" y="3533"/>
                  </a:lnTo>
                  <a:lnTo>
                    <a:pt x="154" y="176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4"/>
            <p:cNvSpPr/>
            <p:nvPr/>
          </p:nvSpPr>
          <p:spPr>
            <a:xfrm>
              <a:off x="4161252" y="3995375"/>
              <a:ext cx="4909" cy="84518"/>
            </a:xfrm>
            <a:custGeom>
              <a:avLst/>
              <a:gdLst/>
              <a:ahLst/>
              <a:cxnLst/>
              <a:rect l="l" t="t" r="r" b="b"/>
              <a:pathLst>
                <a:path w="116" h="1997" extrusionOk="0">
                  <a:moveTo>
                    <a:pt x="77" y="0"/>
                  </a:moveTo>
                  <a:lnTo>
                    <a:pt x="0" y="499"/>
                  </a:lnTo>
                  <a:lnTo>
                    <a:pt x="0" y="998"/>
                  </a:lnTo>
                  <a:lnTo>
                    <a:pt x="0" y="1497"/>
                  </a:lnTo>
                  <a:lnTo>
                    <a:pt x="0" y="1997"/>
                  </a:lnTo>
                  <a:lnTo>
                    <a:pt x="77" y="1497"/>
                  </a:lnTo>
                  <a:lnTo>
                    <a:pt x="115" y="998"/>
                  </a:lnTo>
                  <a:lnTo>
                    <a:pt x="115" y="499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4"/>
            <p:cNvSpPr/>
            <p:nvPr/>
          </p:nvSpPr>
          <p:spPr>
            <a:xfrm>
              <a:off x="4224611" y="4143211"/>
              <a:ext cx="21161" cy="13035"/>
            </a:xfrm>
            <a:custGeom>
              <a:avLst/>
              <a:gdLst/>
              <a:ahLst/>
              <a:cxnLst/>
              <a:rect l="l" t="t" r="r" b="b"/>
              <a:pathLst>
                <a:path w="500" h="308" extrusionOk="0">
                  <a:moveTo>
                    <a:pt x="499" y="1"/>
                  </a:moveTo>
                  <a:lnTo>
                    <a:pt x="0" y="308"/>
                  </a:lnTo>
                  <a:lnTo>
                    <a:pt x="0" y="308"/>
                  </a:lnTo>
                  <a:lnTo>
                    <a:pt x="0" y="308"/>
                  </a:lnTo>
                  <a:lnTo>
                    <a:pt x="499" y="1"/>
                  </a:lnTo>
                  <a:lnTo>
                    <a:pt x="499" y="1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4"/>
            <p:cNvSpPr/>
            <p:nvPr/>
          </p:nvSpPr>
          <p:spPr>
            <a:xfrm>
              <a:off x="4482966" y="3546916"/>
              <a:ext cx="24378" cy="467960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4"/>
            <p:cNvSpPr/>
            <p:nvPr/>
          </p:nvSpPr>
          <p:spPr>
            <a:xfrm>
              <a:off x="4186654" y="3699619"/>
              <a:ext cx="24420" cy="469653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4"/>
            <p:cNvSpPr/>
            <p:nvPr/>
          </p:nvSpPr>
          <p:spPr>
            <a:xfrm>
              <a:off x="4098918" y="3644387"/>
              <a:ext cx="27679" cy="471261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4"/>
            <p:cNvSpPr/>
            <p:nvPr/>
          </p:nvSpPr>
          <p:spPr>
            <a:xfrm>
              <a:off x="4105656" y="3477040"/>
              <a:ext cx="417596" cy="232393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" name="Google Shape;1075;p44"/>
          <p:cNvGrpSpPr/>
          <p:nvPr/>
        </p:nvGrpSpPr>
        <p:grpSpPr>
          <a:xfrm rot="3496128">
            <a:off x="621347" y="366787"/>
            <a:ext cx="1146147" cy="995483"/>
            <a:chOff x="6748344" y="5221912"/>
            <a:chExt cx="1155007" cy="1003179"/>
          </a:xfrm>
        </p:grpSpPr>
        <p:sp>
          <p:nvSpPr>
            <p:cNvPr id="1076" name="Google Shape;1076;p44"/>
            <p:cNvSpPr/>
            <p:nvPr/>
          </p:nvSpPr>
          <p:spPr>
            <a:xfrm rot="-5770336" flipH="1">
              <a:off x="7295962" y="5256312"/>
              <a:ext cx="290212" cy="299536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4"/>
            <p:cNvSpPr/>
            <p:nvPr/>
          </p:nvSpPr>
          <p:spPr>
            <a:xfrm rot="-5770336" flipH="1">
              <a:off x="7319639" y="5237744"/>
              <a:ext cx="397838" cy="442265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4"/>
            <p:cNvSpPr/>
            <p:nvPr/>
          </p:nvSpPr>
          <p:spPr>
            <a:xfrm rot="-5770336" flipH="1">
              <a:off x="7232628" y="5572859"/>
              <a:ext cx="100678" cy="93670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4"/>
            <p:cNvSpPr/>
            <p:nvPr/>
          </p:nvSpPr>
          <p:spPr>
            <a:xfrm rot="-5770336" flipH="1">
              <a:off x="6994183" y="5458696"/>
              <a:ext cx="93670" cy="395461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4"/>
            <p:cNvSpPr/>
            <p:nvPr/>
          </p:nvSpPr>
          <p:spPr>
            <a:xfrm rot="-5770336" flipH="1">
              <a:off x="6880910" y="5568301"/>
              <a:ext cx="365050" cy="482000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4"/>
            <p:cNvSpPr/>
            <p:nvPr/>
          </p:nvSpPr>
          <p:spPr>
            <a:xfrm rot="-5770336" flipH="1">
              <a:off x="7140479" y="5703360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4"/>
            <p:cNvSpPr/>
            <p:nvPr/>
          </p:nvSpPr>
          <p:spPr>
            <a:xfrm rot="-5770336" flipH="1">
              <a:off x="6860908" y="5555235"/>
              <a:ext cx="549891" cy="71602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4"/>
            <p:cNvSpPr/>
            <p:nvPr/>
          </p:nvSpPr>
          <p:spPr>
            <a:xfrm rot="-5770336" flipH="1">
              <a:off x="7189943" y="5384070"/>
              <a:ext cx="807255" cy="535874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4"/>
            <p:cNvSpPr/>
            <p:nvPr/>
          </p:nvSpPr>
          <p:spPr>
            <a:xfrm rot="-5770336" flipH="1">
              <a:off x="6945831" y="5439791"/>
              <a:ext cx="110064" cy="496078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4"/>
            <p:cNvSpPr/>
            <p:nvPr/>
          </p:nvSpPr>
          <p:spPr>
            <a:xfrm rot="-5770336" flipH="1">
              <a:off x="7339667" y="5202399"/>
              <a:ext cx="313614" cy="409478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4"/>
            <p:cNvSpPr/>
            <p:nvPr/>
          </p:nvSpPr>
          <p:spPr>
            <a:xfrm rot="-5770336" flipH="1">
              <a:off x="6989461" y="5613543"/>
              <a:ext cx="177832" cy="407162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4"/>
            <p:cNvSpPr/>
            <p:nvPr/>
          </p:nvSpPr>
          <p:spPr>
            <a:xfrm rot="-5770336" flipH="1">
              <a:off x="7142557" y="5704641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" name="Google Shape;1088;p44"/>
          <p:cNvGrpSpPr/>
          <p:nvPr/>
        </p:nvGrpSpPr>
        <p:grpSpPr>
          <a:xfrm rot="-3025289">
            <a:off x="4138196" y="4167645"/>
            <a:ext cx="867626" cy="631806"/>
            <a:chOff x="3097732" y="3419175"/>
            <a:chExt cx="727745" cy="529944"/>
          </a:xfrm>
        </p:grpSpPr>
        <p:sp>
          <p:nvSpPr>
            <p:cNvPr id="1089" name="Google Shape;1089;p44"/>
            <p:cNvSpPr/>
            <p:nvPr/>
          </p:nvSpPr>
          <p:spPr>
            <a:xfrm>
              <a:off x="3110726" y="3664524"/>
              <a:ext cx="45539" cy="107288"/>
            </a:xfrm>
            <a:custGeom>
              <a:avLst/>
              <a:gdLst/>
              <a:ahLst/>
              <a:cxnLst/>
              <a:rect l="l" t="t" r="r" b="b"/>
              <a:pathLst>
                <a:path w="1076" h="2535" extrusionOk="0">
                  <a:moveTo>
                    <a:pt x="269" y="1"/>
                  </a:moveTo>
                  <a:lnTo>
                    <a:pt x="154" y="39"/>
                  </a:lnTo>
                  <a:lnTo>
                    <a:pt x="116" y="193"/>
                  </a:lnTo>
                  <a:lnTo>
                    <a:pt x="77" y="423"/>
                  </a:lnTo>
                  <a:lnTo>
                    <a:pt x="1" y="692"/>
                  </a:lnTo>
                  <a:lnTo>
                    <a:pt x="1" y="999"/>
                  </a:lnTo>
                  <a:lnTo>
                    <a:pt x="1" y="1383"/>
                  </a:lnTo>
                  <a:lnTo>
                    <a:pt x="77" y="1575"/>
                  </a:lnTo>
                  <a:lnTo>
                    <a:pt x="116" y="1767"/>
                  </a:lnTo>
                  <a:lnTo>
                    <a:pt x="154" y="1959"/>
                  </a:lnTo>
                  <a:lnTo>
                    <a:pt x="269" y="2189"/>
                  </a:lnTo>
                  <a:lnTo>
                    <a:pt x="653" y="2534"/>
                  </a:lnTo>
                  <a:lnTo>
                    <a:pt x="1076" y="1882"/>
                  </a:lnTo>
                  <a:lnTo>
                    <a:pt x="845" y="269"/>
                  </a:lnTo>
                  <a:lnTo>
                    <a:pt x="768" y="231"/>
                  </a:lnTo>
                  <a:lnTo>
                    <a:pt x="615" y="116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4"/>
            <p:cNvSpPr/>
            <p:nvPr/>
          </p:nvSpPr>
          <p:spPr>
            <a:xfrm>
              <a:off x="3125370" y="3667783"/>
              <a:ext cx="698702" cy="260029"/>
            </a:xfrm>
            <a:custGeom>
              <a:avLst/>
              <a:gdLst/>
              <a:ahLst/>
              <a:cxnLst/>
              <a:rect l="l" t="t" r="r" b="b"/>
              <a:pathLst>
                <a:path w="16509" h="6144" extrusionOk="0">
                  <a:moveTo>
                    <a:pt x="15510" y="0"/>
                  </a:moveTo>
                  <a:lnTo>
                    <a:pt x="346" y="1843"/>
                  </a:lnTo>
                  <a:lnTo>
                    <a:pt x="0" y="1958"/>
                  </a:lnTo>
                  <a:lnTo>
                    <a:pt x="7064" y="6143"/>
                  </a:lnTo>
                  <a:lnTo>
                    <a:pt x="16509" y="691"/>
                  </a:lnTo>
                  <a:lnTo>
                    <a:pt x="15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4"/>
            <p:cNvSpPr/>
            <p:nvPr/>
          </p:nvSpPr>
          <p:spPr>
            <a:xfrm>
              <a:off x="3145162" y="3433775"/>
              <a:ext cx="678890" cy="393341"/>
            </a:xfrm>
            <a:custGeom>
              <a:avLst/>
              <a:gdLst/>
              <a:ahLst/>
              <a:cxnLst/>
              <a:rect l="l" t="t" r="r" b="b"/>
              <a:pathLst>
                <a:path w="15972" h="9254" extrusionOk="0">
                  <a:moveTo>
                    <a:pt x="9407" y="1"/>
                  </a:moveTo>
                  <a:lnTo>
                    <a:pt x="1" y="5453"/>
                  </a:lnTo>
                  <a:lnTo>
                    <a:pt x="6604" y="9253"/>
                  </a:lnTo>
                  <a:lnTo>
                    <a:pt x="15972" y="3802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4"/>
            <p:cNvSpPr/>
            <p:nvPr/>
          </p:nvSpPr>
          <p:spPr>
            <a:xfrm>
              <a:off x="3427601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4"/>
            <p:cNvSpPr/>
            <p:nvPr/>
          </p:nvSpPr>
          <p:spPr>
            <a:xfrm>
              <a:off x="3113988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4"/>
            <p:cNvSpPr/>
            <p:nvPr/>
          </p:nvSpPr>
          <p:spPr>
            <a:xfrm>
              <a:off x="3097732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4"/>
            <p:cNvSpPr/>
            <p:nvPr/>
          </p:nvSpPr>
          <p:spPr>
            <a:xfrm>
              <a:off x="3135104" y="3427301"/>
              <a:ext cx="411121" cy="237260"/>
            </a:xfrm>
            <a:custGeom>
              <a:avLst/>
              <a:gdLst/>
              <a:ahLst/>
              <a:cxnLst/>
              <a:rect l="l" t="t" r="r" b="b"/>
              <a:pathLst>
                <a:path w="9714" h="5606" extrusionOk="0">
                  <a:moveTo>
                    <a:pt x="9368" y="0"/>
                  </a:moveTo>
                  <a:lnTo>
                    <a:pt x="0" y="5375"/>
                  </a:lnTo>
                  <a:lnTo>
                    <a:pt x="39" y="5490"/>
                  </a:lnTo>
                  <a:lnTo>
                    <a:pt x="77" y="5567"/>
                  </a:lnTo>
                  <a:lnTo>
                    <a:pt x="116" y="5606"/>
                  </a:lnTo>
                  <a:lnTo>
                    <a:pt x="308" y="5606"/>
                  </a:lnTo>
                  <a:lnTo>
                    <a:pt x="9714" y="154"/>
                  </a:lnTo>
                  <a:lnTo>
                    <a:pt x="9522" y="154"/>
                  </a:lnTo>
                  <a:lnTo>
                    <a:pt x="9445" y="116"/>
                  </a:lnTo>
                  <a:lnTo>
                    <a:pt x="9406" y="77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4"/>
            <p:cNvSpPr/>
            <p:nvPr/>
          </p:nvSpPr>
          <p:spPr>
            <a:xfrm>
              <a:off x="3139971" y="3638537"/>
              <a:ext cx="653248" cy="274631"/>
            </a:xfrm>
            <a:custGeom>
              <a:avLst/>
              <a:gdLst/>
              <a:ahLst/>
              <a:cxnLst/>
              <a:rect l="l" t="t" r="r" b="b"/>
              <a:pathLst>
                <a:path w="15435" h="6489" extrusionOk="0">
                  <a:moveTo>
                    <a:pt x="15165" y="0"/>
                  </a:moveTo>
                  <a:lnTo>
                    <a:pt x="6796" y="4876"/>
                  </a:lnTo>
                  <a:lnTo>
                    <a:pt x="1" y="960"/>
                  </a:lnTo>
                  <a:lnTo>
                    <a:pt x="1" y="2534"/>
                  </a:lnTo>
                  <a:lnTo>
                    <a:pt x="6758" y="6489"/>
                  </a:lnTo>
                  <a:lnTo>
                    <a:pt x="15434" y="1421"/>
                  </a:lnTo>
                  <a:lnTo>
                    <a:pt x="15396" y="1306"/>
                  </a:lnTo>
                  <a:lnTo>
                    <a:pt x="15357" y="1229"/>
                  </a:lnTo>
                  <a:lnTo>
                    <a:pt x="15242" y="998"/>
                  </a:lnTo>
                  <a:lnTo>
                    <a:pt x="15204" y="768"/>
                  </a:lnTo>
                  <a:lnTo>
                    <a:pt x="15165" y="538"/>
                  </a:lnTo>
                  <a:lnTo>
                    <a:pt x="15165" y="154"/>
                  </a:lnTo>
                  <a:lnTo>
                    <a:pt x="151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4"/>
            <p:cNvSpPr/>
            <p:nvPr/>
          </p:nvSpPr>
          <p:spPr>
            <a:xfrm>
              <a:off x="3414562" y="3631925"/>
              <a:ext cx="387785" cy="281249"/>
            </a:xfrm>
            <a:custGeom>
              <a:avLst/>
              <a:gdLst/>
              <a:ahLst/>
              <a:cxnLst/>
              <a:rect l="l" t="t" r="r" b="b"/>
              <a:pathLst>
                <a:path w="8947" h="6489" extrusionOk="0">
                  <a:moveTo>
                    <a:pt x="8677" y="0"/>
                  </a:moveTo>
                  <a:lnTo>
                    <a:pt x="308" y="4876"/>
                  </a:lnTo>
                  <a:lnTo>
                    <a:pt x="116" y="4761"/>
                  </a:lnTo>
                  <a:lnTo>
                    <a:pt x="39" y="4991"/>
                  </a:lnTo>
                  <a:lnTo>
                    <a:pt x="1" y="5145"/>
                  </a:lnTo>
                  <a:lnTo>
                    <a:pt x="1" y="5337"/>
                  </a:lnTo>
                  <a:lnTo>
                    <a:pt x="1" y="5490"/>
                  </a:lnTo>
                  <a:lnTo>
                    <a:pt x="1" y="5797"/>
                  </a:lnTo>
                  <a:lnTo>
                    <a:pt x="39" y="6028"/>
                  </a:lnTo>
                  <a:lnTo>
                    <a:pt x="154" y="6220"/>
                  </a:lnTo>
                  <a:lnTo>
                    <a:pt x="193" y="6335"/>
                  </a:lnTo>
                  <a:lnTo>
                    <a:pt x="270" y="6489"/>
                  </a:lnTo>
                  <a:lnTo>
                    <a:pt x="8946" y="1421"/>
                  </a:lnTo>
                  <a:lnTo>
                    <a:pt x="8908" y="1306"/>
                  </a:lnTo>
                  <a:lnTo>
                    <a:pt x="8869" y="1229"/>
                  </a:lnTo>
                  <a:lnTo>
                    <a:pt x="8754" y="998"/>
                  </a:lnTo>
                  <a:lnTo>
                    <a:pt x="8716" y="768"/>
                  </a:lnTo>
                  <a:lnTo>
                    <a:pt x="8677" y="538"/>
                  </a:lnTo>
                  <a:lnTo>
                    <a:pt x="8677" y="154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4"/>
            <p:cNvSpPr/>
            <p:nvPr/>
          </p:nvSpPr>
          <p:spPr>
            <a:xfrm>
              <a:off x="3448721" y="3495526"/>
              <a:ext cx="240519" cy="139791"/>
            </a:xfrm>
            <a:custGeom>
              <a:avLst/>
              <a:gdLst/>
              <a:ahLst/>
              <a:cxnLst/>
              <a:rect l="l" t="t" r="r" b="b"/>
              <a:pathLst>
                <a:path w="5683" h="3303" extrusionOk="0">
                  <a:moveTo>
                    <a:pt x="1920" y="1"/>
                  </a:moveTo>
                  <a:lnTo>
                    <a:pt x="0" y="1076"/>
                  </a:lnTo>
                  <a:lnTo>
                    <a:pt x="3801" y="3303"/>
                  </a:lnTo>
                  <a:lnTo>
                    <a:pt x="5682" y="2228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4"/>
            <p:cNvSpPr/>
            <p:nvPr/>
          </p:nvSpPr>
          <p:spPr>
            <a:xfrm>
              <a:off x="3409699" y="3545891"/>
              <a:ext cx="191763" cy="110546"/>
            </a:xfrm>
            <a:custGeom>
              <a:avLst/>
              <a:gdLst/>
              <a:ahLst/>
              <a:cxnLst/>
              <a:rect l="l" t="t" r="r" b="b"/>
              <a:pathLst>
                <a:path w="4531" h="2612" extrusionOk="0">
                  <a:moveTo>
                    <a:pt x="730" y="1"/>
                  </a:moveTo>
                  <a:lnTo>
                    <a:pt x="1" y="423"/>
                  </a:lnTo>
                  <a:lnTo>
                    <a:pt x="3801" y="2612"/>
                  </a:lnTo>
                  <a:lnTo>
                    <a:pt x="4531" y="222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4"/>
            <p:cNvSpPr/>
            <p:nvPr/>
          </p:nvSpPr>
          <p:spPr>
            <a:xfrm>
              <a:off x="3424342" y="3697028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4"/>
            <p:cNvSpPr/>
            <p:nvPr/>
          </p:nvSpPr>
          <p:spPr>
            <a:xfrm>
              <a:off x="3167608" y="3726274"/>
              <a:ext cx="185246" cy="108896"/>
            </a:xfrm>
            <a:custGeom>
              <a:avLst/>
              <a:gdLst/>
              <a:ahLst/>
              <a:cxnLst/>
              <a:rect l="l" t="t" r="r" b="b"/>
              <a:pathLst>
                <a:path w="4377" h="2573" extrusionOk="0">
                  <a:moveTo>
                    <a:pt x="0" y="0"/>
                  </a:moveTo>
                  <a:lnTo>
                    <a:pt x="1075" y="692"/>
                  </a:lnTo>
                  <a:lnTo>
                    <a:pt x="2150" y="1344"/>
                  </a:lnTo>
                  <a:lnTo>
                    <a:pt x="3264" y="1958"/>
                  </a:lnTo>
                  <a:lnTo>
                    <a:pt x="4377" y="2573"/>
                  </a:lnTo>
                  <a:lnTo>
                    <a:pt x="4377" y="2573"/>
                  </a:lnTo>
                  <a:lnTo>
                    <a:pt x="3302" y="1920"/>
                  </a:lnTo>
                  <a:lnTo>
                    <a:pt x="2227" y="1267"/>
                  </a:lnTo>
                  <a:lnTo>
                    <a:pt x="1114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4"/>
            <p:cNvSpPr/>
            <p:nvPr/>
          </p:nvSpPr>
          <p:spPr>
            <a:xfrm>
              <a:off x="3256953" y="3796150"/>
              <a:ext cx="117064" cy="66658"/>
            </a:xfrm>
            <a:custGeom>
              <a:avLst/>
              <a:gdLst/>
              <a:ahLst/>
              <a:cxnLst/>
              <a:rect l="l" t="t" r="r" b="b"/>
              <a:pathLst>
                <a:path w="2766" h="1575" extrusionOk="0">
                  <a:moveTo>
                    <a:pt x="1" y="0"/>
                  </a:moveTo>
                  <a:lnTo>
                    <a:pt x="692" y="423"/>
                  </a:lnTo>
                  <a:lnTo>
                    <a:pt x="1383" y="845"/>
                  </a:lnTo>
                  <a:lnTo>
                    <a:pt x="2036" y="1190"/>
                  </a:lnTo>
                  <a:lnTo>
                    <a:pt x="2765" y="1574"/>
                  </a:lnTo>
                  <a:lnTo>
                    <a:pt x="2112" y="1152"/>
                  </a:lnTo>
                  <a:lnTo>
                    <a:pt x="1421" y="730"/>
                  </a:lnTo>
                  <a:lnTo>
                    <a:pt x="730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4"/>
            <p:cNvSpPr/>
            <p:nvPr/>
          </p:nvSpPr>
          <p:spPr>
            <a:xfrm>
              <a:off x="3466581" y="3713280"/>
              <a:ext cx="258379" cy="149525"/>
            </a:xfrm>
            <a:custGeom>
              <a:avLst/>
              <a:gdLst/>
              <a:ahLst/>
              <a:cxnLst/>
              <a:rect l="l" t="t" r="r" b="b"/>
              <a:pathLst>
                <a:path w="6105" h="3533" extrusionOk="0">
                  <a:moveTo>
                    <a:pt x="6105" y="0"/>
                  </a:moveTo>
                  <a:lnTo>
                    <a:pt x="4531" y="845"/>
                  </a:lnTo>
                  <a:lnTo>
                    <a:pt x="3033" y="1728"/>
                  </a:lnTo>
                  <a:lnTo>
                    <a:pt x="1498" y="2611"/>
                  </a:lnTo>
                  <a:lnTo>
                    <a:pt x="0" y="3532"/>
                  </a:lnTo>
                  <a:lnTo>
                    <a:pt x="1536" y="2688"/>
                  </a:lnTo>
                  <a:lnTo>
                    <a:pt x="3072" y="1805"/>
                  </a:lnTo>
                  <a:lnTo>
                    <a:pt x="4607" y="922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4"/>
            <p:cNvSpPr/>
            <p:nvPr/>
          </p:nvSpPr>
          <p:spPr>
            <a:xfrm>
              <a:off x="3695678" y="3674258"/>
              <a:ext cx="74784" cy="42322"/>
            </a:xfrm>
            <a:custGeom>
              <a:avLst/>
              <a:gdLst/>
              <a:ahLst/>
              <a:cxnLst/>
              <a:rect l="l" t="t" r="r" b="b"/>
              <a:pathLst>
                <a:path w="1767" h="1000" extrusionOk="0">
                  <a:moveTo>
                    <a:pt x="1767" y="1"/>
                  </a:moveTo>
                  <a:lnTo>
                    <a:pt x="1306" y="193"/>
                  </a:lnTo>
                  <a:lnTo>
                    <a:pt x="845" y="462"/>
                  </a:lnTo>
                  <a:lnTo>
                    <a:pt x="423" y="730"/>
                  </a:lnTo>
                  <a:lnTo>
                    <a:pt x="1" y="999"/>
                  </a:lnTo>
                  <a:lnTo>
                    <a:pt x="1" y="999"/>
                  </a:lnTo>
                  <a:lnTo>
                    <a:pt x="461" y="769"/>
                  </a:lnTo>
                  <a:lnTo>
                    <a:pt x="884" y="538"/>
                  </a:lnTo>
                  <a:lnTo>
                    <a:pt x="1344" y="270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4"/>
            <p:cNvSpPr/>
            <p:nvPr/>
          </p:nvSpPr>
          <p:spPr>
            <a:xfrm>
              <a:off x="3099816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4"/>
            <p:cNvSpPr/>
            <p:nvPr/>
          </p:nvSpPr>
          <p:spPr>
            <a:xfrm>
              <a:off x="3424343" y="3697216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4"/>
            <p:cNvSpPr/>
            <p:nvPr/>
          </p:nvSpPr>
          <p:spPr>
            <a:xfrm>
              <a:off x="3118104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4"/>
            <p:cNvSpPr/>
            <p:nvPr/>
          </p:nvSpPr>
          <p:spPr>
            <a:xfrm>
              <a:off x="3429000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E710A484-212A-6C59-DE00-5F2DE6134F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56" t="433" r="42755" b="1"/>
          <a:stretch/>
        </p:blipFill>
        <p:spPr>
          <a:xfrm>
            <a:off x="561955" y="1367349"/>
            <a:ext cx="3716891" cy="33157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82B01B24-18E3-388B-6B43-49F5EC8245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235" t="247" r="45372" b="-247"/>
          <a:stretch/>
        </p:blipFill>
        <p:spPr>
          <a:xfrm>
            <a:off x="4960986" y="1311617"/>
            <a:ext cx="3426808" cy="33499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45"/>
          <p:cNvSpPr/>
          <p:nvPr/>
        </p:nvSpPr>
        <p:spPr>
          <a:xfrm rot="4991221">
            <a:off x="5916215" y="1179640"/>
            <a:ext cx="2070366" cy="2742727"/>
          </a:xfrm>
          <a:custGeom>
            <a:avLst/>
            <a:gdLst/>
            <a:ahLst/>
            <a:cxnLst/>
            <a:rect l="l" t="t" r="r" b="b"/>
            <a:pathLst>
              <a:path w="11825" h="15665" extrusionOk="0">
                <a:moveTo>
                  <a:pt x="3302" y="1"/>
                </a:moveTo>
                <a:lnTo>
                  <a:pt x="2918" y="77"/>
                </a:lnTo>
                <a:lnTo>
                  <a:pt x="2534" y="154"/>
                </a:lnTo>
                <a:lnTo>
                  <a:pt x="2150" y="231"/>
                </a:lnTo>
                <a:lnTo>
                  <a:pt x="1766" y="385"/>
                </a:lnTo>
                <a:lnTo>
                  <a:pt x="1459" y="576"/>
                </a:lnTo>
                <a:lnTo>
                  <a:pt x="1152" y="768"/>
                </a:lnTo>
                <a:lnTo>
                  <a:pt x="883" y="999"/>
                </a:lnTo>
                <a:lnTo>
                  <a:pt x="691" y="1268"/>
                </a:lnTo>
                <a:lnTo>
                  <a:pt x="538" y="1613"/>
                </a:lnTo>
                <a:lnTo>
                  <a:pt x="423" y="1959"/>
                </a:lnTo>
                <a:lnTo>
                  <a:pt x="423" y="2342"/>
                </a:lnTo>
                <a:lnTo>
                  <a:pt x="461" y="2765"/>
                </a:lnTo>
                <a:lnTo>
                  <a:pt x="576" y="3417"/>
                </a:lnTo>
                <a:lnTo>
                  <a:pt x="653" y="4070"/>
                </a:lnTo>
                <a:lnTo>
                  <a:pt x="691" y="4723"/>
                </a:lnTo>
                <a:lnTo>
                  <a:pt x="730" y="5375"/>
                </a:lnTo>
                <a:lnTo>
                  <a:pt x="691" y="6028"/>
                </a:lnTo>
                <a:lnTo>
                  <a:pt x="653" y="6681"/>
                </a:lnTo>
                <a:lnTo>
                  <a:pt x="576" y="7333"/>
                </a:lnTo>
                <a:lnTo>
                  <a:pt x="499" y="7948"/>
                </a:lnTo>
                <a:lnTo>
                  <a:pt x="307" y="8869"/>
                </a:lnTo>
                <a:lnTo>
                  <a:pt x="115" y="9790"/>
                </a:lnTo>
                <a:lnTo>
                  <a:pt x="39" y="10213"/>
                </a:lnTo>
                <a:lnTo>
                  <a:pt x="0" y="10673"/>
                </a:lnTo>
                <a:lnTo>
                  <a:pt x="0" y="11134"/>
                </a:lnTo>
                <a:lnTo>
                  <a:pt x="39" y="11595"/>
                </a:lnTo>
                <a:lnTo>
                  <a:pt x="154" y="12056"/>
                </a:lnTo>
                <a:lnTo>
                  <a:pt x="307" y="12478"/>
                </a:lnTo>
                <a:lnTo>
                  <a:pt x="499" y="12862"/>
                </a:lnTo>
                <a:lnTo>
                  <a:pt x="730" y="13284"/>
                </a:lnTo>
                <a:lnTo>
                  <a:pt x="1037" y="13630"/>
                </a:lnTo>
                <a:lnTo>
                  <a:pt x="1344" y="13975"/>
                </a:lnTo>
                <a:lnTo>
                  <a:pt x="1690" y="14282"/>
                </a:lnTo>
                <a:lnTo>
                  <a:pt x="2073" y="14551"/>
                </a:lnTo>
                <a:lnTo>
                  <a:pt x="2457" y="14820"/>
                </a:lnTo>
                <a:lnTo>
                  <a:pt x="2841" y="15012"/>
                </a:lnTo>
                <a:lnTo>
                  <a:pt x="3264" y="15204"/>
                </a:lnTo>
                <a:lnTo>
                  <a:pt x="3724" y="15319"/>
                </a:lnTo>
                <a:lnTo>
                  <a:pt x="4147" y="15472"/>
                </a:lnTo>
                <a:lnTo>
                  <a:pt x="4607" y="15549"/>
                </a:lnTo>
                <a:lnTo>
                  <a:pt x="5068" y="15626"/>
                </a:lnTo>
                <a:lnTo>
                  <a:pt x="5529" y="15664"/>
                </a:lnTo>
                <a:lnTo>
                  <a:pt x="6450" y="15664"/>
                </a:lnTo>
                <a:lnTo>
                  <a:pt x="6911" y="15626"/>
                </a:lnTo>
                <a:lnTo>
                  <a:pt x="7371" y="15549"/>
                </a:lnTo>
                <a:lnTo>
                  <a:pt x="7832" y="15472"/>
                </a:lnTo>
                <a:lnTo>
                  <a:pt x="8255" y="15319"/>
                </a:lnTo>
                <a:lnTo>
                  <a:pt x="8677" y="15127"/>
                </a:lnTo>
                <a:lnTo>
                  <a:pt x="9061" y="14897"/>
                </a:lnTo>
                <a:lnTo>
                  <a:pt x="9329" y="14666"/>
                </a:lnTo>
                <a:lnTo>
                  <a:pt x="9560" y="14436"/>
                </a:lnTo>
                <a:lnTo>
                  <a:pt x="9790" y="14206"/>
                </a:lnTo>
                <a:lnTo>
                  <a:pt x="10021" y="13937"/>
                </a:lnTo>
                <a:lnTo>
                  <a:pt x="10366" y="13399"/>
                </a:lnTo>
                <a:lnTo>
                  <a:pt x="10712" y="12785"/>
                </a:lnTo>
                <a:lnTo>
                  <a:pt x="10942" y="12363"/>
                </a:lnTo>
                <a:lnTo>
                  <a:pt x="11134" y="11902"/>
                </a:lnTo>
                <a:lnTo>
                  <a:pt x="11287" y="11441"/>
                </a:lnTo>
                <a:lnTo>
                  <a:pt x="11441" y="10942"/>
                </a:lnTo>
                <a:lnTo>
                  <a:pt x="11595" y="10482"/>
                </a:lnTo>
                <a:lnTo>
                  <a:pt x="11671" y="9982"/>
                </a:lnTo>
                <a:lnTo>
                  <a:pt x="11748" y="9483"/>
                </a:lnTo>
                <a:lnTo>
                  <a:pt x="11825" y="9023"/>
                </a:lnTo>
                <a:lnTo>
                  <a:pt x="11825" y="8524"/>
                </a:lnTo>
                <a:lnTo>
                  <a:pt x="11825" y="8024"/>
                </a:lnTo>
                <a:lnTo>
                  <a:pt x="11787" y="7525"/>
                </a:lnTo>
                <a:lnTo>
                  <a:pt x="11748" y="7065"/>
                </a:lnTo>
                <a:lnTo>
                  <a:pt x="11633" y="6566"/>
                </a:lnTo>
                <a:lnTo>
                  <a:pt x="11518" y="6105"/>
                </a:lnTo>
                <a:lnTo>
                  <a:pt x="11364" y="5644"/>
                </a:lnTo>
                <a:lnTo>
                  <a:pt x="11172" y="5222"/>
                </a:lnTo>
                <a:lnTo>
                  <a:pt x="10942" y="4800"/>
                </a:lnTo>
                <a:lnTo>
                  <a:pt x="10673" y="4377"/>
                </a:lnTo>
                <a:lnTo>
                  <a:pt x="10404" y="3993"/>
                </a:lnTo>
                <a:lnTo>
                  <a:pt x="10136" y="3609"/>
                </a:lnTo>
                <a:lnTo>
                  <a:pt x="9483" y="2918"/>
                </a:lnTo>
                <a:lnTo>
                  <a:pt x="8792" y="2266"/>
                </a:lnTo>
                <a:lnTo>
                  <a:pt x="8370" y="1882"/>
                </a:lnTo>
                <a:lnTo>
                  <a:pt x="7909" y="1536"/>
                </a:lnTo>
                <a:lnTo>
                  <a:pt x="7448" y="1229"/>
                </a:lnTo>
                <a:lnTo>
                  <a:pt x="6949" y="922"/>
                </a:lnTo>
                <a:lnTo>
                  <a:pt x="6450" y="653"/>
                </a:lnTo>
                <a:lnTo>
                  <a:pt x="5913" y="423"/>
                </a:lnTo>
                <a:lnTo>
                  <a:pt x="5375" y="231"/>
                </a:lnTo>
                <a:lnTo>
                  <a:pt x="4838" y="77"/>
                </a:lnTo>
                <a:lnTo>
                  <a:pt x="4492" y="39"/>
                </a:lnTo>
                <a:lnTo>
                  <a:pt x="4108" y="1"/>
                </a:lnTo>
                <a:close/>
              </a:path>
            </a:pathLst>
          </a:custGeom>
          <a:solidFill>
            <a:srgbClr val="FFFFFF">
              <a:alpha val="23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" name="Google Shape;1114;p45"/>
          <p:cNvGrpSpPr/>
          <p:nvPr/>
        </p:nvGrpSpPr>
        <p:grpSpPr>
          <a:xfrm>
            <a:off x="7878336" y="3138206"/>
            <a:ext cx="505100" cy="543136"/>
            <a:chOff x="1949696" y="3589997"/>
            <a:chExt cx="278537" cy="299513"/>
          </a:xfrm>
        </p:grpSpPr>
        <p:sp>
          <p:nvSpPr>
            <p:cNvPr id="1115" name="Google Shape;1115;p45"/>
            <p:cNvSpPr/>
            <p:nvPr/>
          </p:nvSpPr>
          <p:spPr>
            <a:xfrm>
              <a:off x="1949696" y="3589997"/>
              <a:ext cx="278537" cy="299513"/>
            </a:xfrm>
            <a:custGeom>
              <a:avLst/>
              <a:gdLst/>
              <a:ahLst/>
              <a:cxnLst/>
              <a:rect l="l" t="t" r="r" b="b"/>
              <a:pathLst>
                <a:path w="9176" h="9867" extrusionOk="0">
                  <a:moveTo>
                    <a:pt x="6987" y="0"/>
                  </a:moveTo>
                  <a:lnTo>
                    <a:pt x="4377" y="39"/>
                  </a:lnTo>
                  <a:lnTo>
                    <a:pt x="4338" y="499"/>
                  </a:lnTo>
                  <a:lnTo>
                    <a:pt x="4262" y="1536"/>
                  </a:lnTo>
                  <a:lnTo>
                    <a:pt x="4223" y="2112"/>
                  </a:lnTo>
                  <a:lnTo>
                    <a:pt x="4146" y="2611"/>
                  </a:lnTo>
                  <a:lnTo>
                    <a:pt x="3993" y="3033"/>
                  </a:lnTo>
                  <a:lnTo>
                    <a:pt x="3954" y="3187"/>
                  </a:lnTo>
                  <a:lnTo>
                    <a:pt x="3878" y="3264"/>
                  </a:lnTo>
                  <a:lnTo>
                    <a:pt x="3801" y="3264"/>
                  </a:lnTo>
                  <a:lnTo>
                    <a:pt x="3724" y="3225"/>
                  </a:lnTo>
                  <a:lnTo>
                    <a:pt x="3686" y="3072"/>
                  </a:lnTo>
                  <a:lnTo>
                    <a:pt x="3647" y="2880"/>
                  </a:lnTo>
                  <a:lnTo>
                    <a:pt x="3571" y="2381"/>
                  </a:lnTo>
                  <a:lnTo>
                    <a:pt x="3571" y="1766"/>
                  </a:lnTo>
                  <a:lnTo>
                    <a:pt x="3571" y="576"/>
                  </a:lnTo>
                  <a:lnTo>
                    <a:pt x="3609" y="39"/>
                  </a:lnTo>
                  <a:lnTo>
                    <a:pt x="2304" y="922"/>
                  </a:lnTo>
                  <a:lnTo>
                    <a:pt x="2419" y="1306"/>
                  </a:lnTo>
                  <a:lnTo>
                    <a:pt x="2572" y="2227"/>
                  </a:lnTo>
                  <a:lnTo>
                    <a:pt x="2649" y="2726"/>
                  </a:lnTo>
                  <a:lnTo>
                    <a:pt x="2688" y="3187"/>
                  </a:lnTo>
                  <a:lnTo>
                    <a:pt x="2649" y="3532"/>
                  </a:lnTo>
                  <a:lnTo>
                    <a:pt x="2649" y="3647"/>
                  </a:lnTo>
                  <a:lnTo>
                    <a:pt x="2572" y="3724"/>
                  </a:lnTo>
                  <a:lnTo>
                    <a:pt x="2534" y="3724"/>
                  </a:lnTo>
                  <a:lnTo>
                    <a:pt x="2457" y="3686"/>
                  </a:lnTo>
                  <a:lnTo>
                    <a:pt x="2342" y="3456"/>
                  </a:lnTo>
                  <a:lnTo>
                    <a:pt x="2188" y="3110"/>
                  </a:lnTo>
                  <a:lnTo>
                    <a:pt x="2035" y="2688"/>
                  </a:lnTo>
                  <a:lnTo>
                    <a:pt x="1843" y="1881"/>
                  </a:lnTo>
                  <a:lnTo>
                    <a:pt x="1766" y="1498"/>
                  </a:lnTo>
                  <a:lnTo>
                    <a:pt x="1613" y="1651"/>
                  </a:lnTo>
                  <a:lnTo>
                    <a:pt x="1536" y="1843"/>
                  </a:lnTo>
                  <a:lnTo>
                    <a:pt x="1421" y="2150"/>
                  </a:lnTo>
                  <a:lnTo>
                    <a:pt x="1344" y="2534"/>
                  </a:lnTo>
                  <a:lnTo>
                    <a:pt x="1305" y="3033"/>
                  </a:lnTo>
                  <a:lnTo>
                    <a:pt x="1344" y="3609"/>
                  </a:lnTo>
                  <a:lnTo>
                    <a:pt x="1421" y="3916"/>
                  </a:lnTo>
                  <a:lnTo>
                    <a:pt x="1497" y="4300"/>
                  </a:lnTo>
                  <a:lnTo>
                    <a:pt x="1421" y="4339"/>
                  </a:lnTo>
                  <a:lnTo>
                    <a:pt x="1344" y="4339"/>
                  </a:lnTo>
                  <a:lnTo>
                    <a:pt x="1190" y="4300"/>
                  </a:lnTo>
                  <a:lnTo>
                    <a:pt x="960" y="4147"/>
                  </a:lnTo>
                  <a:lnTo>
                    <a:pt x="768" y="3955"/>
                  </a:lnTo>
                  <a:lnTo>
                    <a:pt x="576" y="3686"/>
                  </a:lnTo>
                  <a:lnTo>
                    <a:pt x="422" y="3379"/>
                  </a:lnTo>
                  <a:lnTo>
                    <a:pt x="307" y="3072"/>
                  </a:lnTo>
                  <a:lnTo>
                    <a:pt x="269" y="2688"/>
                  </a:lnTo>
                  <a:lnTo>
                    <a:pt x="154" y="3302"/>
                  </a:lnTo>
                  <a:lnTo>
                    <a:pt x="77" y="3916"/>
                  </a:lnTo>
                  <a:lnTo>
                    <a:pt x="0" y="4454"/>
                  </a:lnTo>
                  <a:lnTo>
                    <a:pt x="0" y="4953"/>
                  </a:lnTo>
                  <a:lnTo>
                    <a:pt x="0" y="5452"/>
                  </a:lnTo>
                  <a:lnTo>
                    <a:pt x="77" y="5874"/>
                  </a:lnTo>
                  <a:lnTo>
                    <a:pt x="154" y="6297"/>
                  </a:lnTo>
                  <a:lnTo>
                    <a:pt x="230" y="6680"/>
                  </a:lnTo>
                  <a:lnTo>
                    <a:pt x="384" y="7026"/>
                  </a:lnTo>
                  <a:lnTo>
                    <a:pt x="538" y="7333"/>
                  </a:lnTo>
                  <a:lnTo>
                    <a:pt x="691" y="7602"/>
                  </a:lnTo>
                  <a:lnTo>
                    <a:pt x="883" y="7871"/>
                  </a:lnTo>
                  <a:lnTo>
                    <a:pt x="1113" y="8101"/>
                  </a:lnTo>
                  <a:lnTo>
                    <a:pt x="1305" y="8255"/>
                  </a:lnTo>
                  <a:lnTo>
                    <a:pt x="1536" y="8408"/>
                  </a:lnTo>
                  <a:lnTo>
                    <a:pt x="1766" y="8562"/>
                  </a:lnTo>
                  <a:lnTo>
                    <a:pt x="1881" y="8677"/>
                  </a:lnTo>
                  <a:lnTo>
                    <a:pt x="2227" y="8984"/>
                  </a:lnTo>
                  <a:lnTo>
                    <a:pt x="2457" y="9138"/>
                  </a:lnTo>
                  <a:lnTo>
                    <a:pt x="2764" y="9329"/>
                  </a:lnTo>
                  <a:lnTo>
                    <a:pt x="3071" y="9521"/>
                  </a:lnTo>
                  <a:lnTo>
                    <a:pt x="3417" y="9675"/>
                  </a:lnTo>
                  <a:lnTo>
                    <a:pt x="3839" y="9790"/>
                  </a:lnTo>
                  <a:lnTo>
                    <a:pt x="4223" y="9867"/>
                  </a:lnTo>
                  <a:lnTo>
                    <a:pt x="4684" y="9867"/>
                  </a:lnTo>
                  <a:lnTo>
                    <a:pt x="5145" y="9829"/>
                  </a:lnTo>
                  <a:lnTo>
                    <a:pt x="5644" y="9675"/>
                  </a:lnTo>
                  <a:lnTo>
                    <a:pt x="5874" y="9560"/>
                  </a:lnTo>
                  <a:lnTo>
                    <a:pt x="6104" y="9406"/>
                  </a:lnTo>
                  <a:lnTo>
                    <a:pt x="6373" y="9214"/>
                  </a:lnTo>
                  <a:lnTo>
                    <a:pt x="6642" y="9022"/>
                  </a:lnTo>
                  <a:lnTo>
                    <a:pt x="6872" y="8792"/>
                  </a:lnTo>
                  <a:lnTo>
                    <a:pt x="7141" y="8523"/>
                  </a:lnTo>
                  <a:lnTo>
                    <a:pt x="6412" y="8523"/>
                  </a:lnTo>
                  <a:lnTo>
                    <a:pt x="5836" y="8446"/>
                  </a:lnTo>
                  <a:lnTo>
                    <a:pt x="5375" y="8293"/>
                  </a:lnTo>
                  <a:lnTo>
                    <a:pt x="4991" y="8139"/>
                  </a:lnTo>
                  <a:lnTo>
                    <a:pt x="4761" y="7947"/>
                  </a:lnTo>
                  <a:lnTo>
                    <a:pt x="4569" y="7794"/>
                  </a:lnTo>
                  <a:lnTo>
                    <a:pt x="4454" y="7640"/>
                  </a:lnTo>
                  <a:lnTo>
                    <a:pt x="4569" y="7717"/>
                  </a:lnTo>
                  <a:lnTo>
                    <a:pt x="4953" y="7832"/>
                  </a:lnTo>
                  <a:lnTo>
                    <a:pt x="5452" y="7947"/>
                  </a:lnTo>
                  <a:lnTo>
                    <a:pt x="5759" y="7986"/>
                  </a:lnTo>
                  <a:lnTo>
                    <a:pt x="6104" y="8024"/>
                  </a:lnTo>
                  <a:lnTo>
                    <a:pt x="6450" y="8024"/>
                  </a:lnTo>
                  <a:lnTo>
                    <a:pt x="6795" y="7947"/>
                  </a:lnTo>
                  <a:lnTo>
                    <a:pt x="7141" y="7871"/>
                  </a:lnTo>
                  <a:lnTo>
                    <a:pt x="7486" y="7717"/>
                  </a:lnTo>
                  <a:lnTo>
                    <a:pt x="7832" y="7487"/>
                  </a:lnTo>
                  <a:lnTo>
                    <a:pt x="8178" y="7180"/>
                  </a:lnTo>
                  <a:lnTo>
                    <a:pt x="8446" y="6834"/>
                  </a:lnTo>
                  <a:lnTo>
                    <a:pt x="8715" y="6373"/>
                  </a:lnTo>
                  <a:lnTo>
                    <a:pt x="7371" y="6373"/>
                  </a:lnTo>
                  <a:lnTo>
                    <a:pt x="6872" y="6297"/>
                  </a:lnTo>
                  <a:lnTo>
                    <a:pt x="6488" y="6181"/>
                  </a:lnTo>
                  <a:lnTo>
                    <a:pt x="6181" y="6066"/>
                  </a:lnTo>
                  <a:lnTo>
                    <a:pt x="5989" y="5951"/>
                  </a:lnTo>
                  <a:lnTo>
                    <a:pt x="5836" y="5874"/>
                  </a:lnTo>
                  <a:lnTo>
                    <a:pt x="6181" y="5759"/>
                  </a:lnTo>
                  <a:lnTo>
                    <a:pt x="6987" y="5529"/>
                  </a:lnTo>
                  <a:lnTo>
                    <a:pt x="7448" y="5414"/>
                  </a:lnTo>
                  <a:lnTo>
                    <a:pt x="7909" y="5337"/>
                  </a:lnTo>
                  <a:lnTo>
                    <a:pt x="8370" y="5298"/>
                  </a:lnTo>
                  <a:lnTo>
                    <a:pt x="8715" y="5337"/>
                  </a:lnTo>
                  <a:lnTo>
                    <a:pt x="8869" y="5337"/>
                  </a:lnTo>
                  <a:lnTo>
                    <a:pt x="8984" y="5298"/>
                  </a:lnTo>
                  <a:lnTo>
                    <a:pt x="9061" y="5260"/>
                  </a:lnTo>
                  <a:lnTo>
                    <a:pt x="9137" y="5145"/>
                  </a:lnTo>
                  <a:lnTo>
                    <a:pt x="9176" y="4991"/>
                  </a:lnTo>
                  <a:lnTo>
                    <a:pt x="9176" y="4876"/>
                  </a:lnTo>
                  <a:lnTo>
                    <a:pt x="9176" y="4531"/>
                  </a:lnTo>
                  <a:lnTo>
                    <a:pt x="9137" y="4185"/>
                  </a:lnTo>
                  <a:lnTo>
                    <a:pt x="9099" y="3878"/>
                  </a:lnTo>
                  <a:lnTo>
                    <a:pt x="9022" y="3571"/>
                  </a:lnTo>
                  <a:lnTo>
                    <a:pt x="8561" y="3763"/>
                  </a:lnTo>
                  <a:lnTo>
                    <a:pt x="7410" y="4223"/>
                  </a:lnTo>
                  <a:lnTo>
                    <a:pt x="6795" y="4454"/>
                  </a:lnTo>
                  <a:lnTo>
                    <a:pt x="6220" y="4607"/>
                  </a:lnTo>
                  <a:lnTo>
                    <a:pt x="5759" y="4684"/>
                  </a:lnTo>
                  <a:lnTo>
                    <a:pt x="5605" y="4684"/>
                  </a:lnTo>
                  <a:lnTo>
                    <a:pt x="5490" y="4646"/>
                  </a:lnTo>
                  <a:lnTo>
                    <a:pt x="5452" y="4607"/>
                  </a:lnTo>
                  <a:lnTo>
                    <a:pt x="5452" y="4569"/>
                  </a:lnTo>
                  <a:lnTo>
                    <a:pt x="5490" y="4492"/>
                  </a:lnTo>
                  <a:lnTo>
                    <a:pt x="5605" y="4339"/>
                  </a:lnTo>
                  <a:lnTo>
                    <a:pt x="5836" y="4185"/>
                  </a:lnTo>
                  <a:lnTo>
                    <a:pt x="6373" y="3878"/>
                  </a:lnTo>
                  <a:lnTo>
                    <a:pt x="7026" y="3494"/>
                  </a:lnTo>
                  <a:lnTo>
                    <a:pt x="8293" y="2880"/>
                  </a:lnTo>
                  <a:lnTo>
                    <a:pt x="8907" y="2611"/>
                  </a:lnTo>
                  <a:lnTo>
                    <a:pt x="8561" y="1651"/>
                  </a:lnTo>
                  <a:lnTo>
                    <a:pt x="8178" y="1920"/>
                  </a:lnTo>
                  <a:lnTo>
                    <a:pt x="7371" y="2457"/>
                  </a:lnTo>
                  <a:lnTo>
                    <a:pt x="6987" y="2688"/>
                  </a:lnTo>
                  <a:lnTo>
                    <a:pt x="6680" y="2803"/>
                  </a:lnTo>
                  <a:lnTo>
                    <a:pt x="6603" y="2803"/>
                  </a:lnTo>
                  <a:lnTo>
                    <a:pt x="6565" y="2764"/>
                  </a:lnTo>
                  <a:lnTo>
                    <a:pt x="6603" y="2649"/>
                  </a:lnTo>
                  <a:lnTo>
                    <a:pt x="6680" y="2496"/>
                  </a:lnTo>
                  <a:lnTo>
                    <a:pt x="6911" y="2150"/>
                  </a:lnTo>
                  <a:lnTo>
                    <a:pt x="7141" y="1881"/>
                  </a:lnTo>
                  <a:lnTo>
                    <a:pt x="7371" y="1651"/>
                  </a:lnTo>
                  <a:lnTo>
                    <a:pt x="7563" y="1498"/>
                  </a:lnTo>
                  <a:lnTo>
                    <a:pt x="7870" y="1306"/>
                  </a:lnTo>
                  <a:lnTo>
                    <a:pt x="7986" y="1267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5"/>
            <p:cNvSpPr/>
            <p:nvPr/>
          </p:nvSpPr>
          <p:spPr>
            <a:xfrm>
              <a:off x="2031257" y="3638927"/>
              <a:ext cx="107244" cy="143367"/>
            </a:xfrm>
            <a:custGeom>
              <a:avLst/>
              <a:gdLst/>
              <a:ahLst/>
              <a:cxnLst/>
              <a:rect l="l" t="t" r="r" b="b"/>
              <a:pathLst>
                <a:path w="3533" h="4723" extrusionOk="0">
                  <a:moveTo>
                    <a:pt x="3533" y="1"/>
                  </a:moveTo>
                  <a:lnTo>
                    <a:pt x="3149" y="385"/>
                  </a:lnTo>
                  <a:lnTo>
                    <a:pt x="2726" y="807"/>
                  </a:lnTo>
                  <a:lnTo>
                    <a:pt x="2227" y="1383"/>
                  </a:lnTo>
                  <a:lnTo>
                    <a:pt x="1690" y="2035"/>
                  </a:lnTo>
                  <a:lnTo>
                    <a:pt x="1075" y="2803"/>
                  </a:lnTo>
                  <a:lnTo>
                    <a:pt x="538" y="3648"/>
                  </a:lnTo>
                  <a:lnTo>
                    <a:pt x="1" y="4531"/>
                  </a:lnTo>
                  <a:lnTo>
                    <a:pt x="346" y="4723"/>
                  </a:lnTo>
                  <a:lnTo>
                    <a:pt x="1498" y="2919"/>
                  </a:lnTo>
                  <a:lnTo>
                    <a:pt x="2534" y="1421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5"/>
            <p:cNvSpPr/>
            <p:nvPr/>
          </p:nvSpPr>
          <p:spPr>
            <a:xfrm>
              <a:off x="2070869" y="3749628"/>
              <a:ext cx="67631" cy="12871"/>
            </a:xfrm>
            <a:custGeom>
              <a:avLst/>
              <a:gdLst/>
              <a:ahLst/>
              <a:cxnLst/>
              <a:rect l="l" t="t" r="r" b="b"/>
              <a:pathLst>
                <a:path w="2228" h="424" extrusionOk="0">
                  <a:moveTo>
                    <a:pt x="2228" y="1"/>
                  </a:moveTo>
                  <a:lnTo>
                    <a:pt x="1" y="231"/>
                  </a:lnTo>
                  <a:lnTo>
                    <a:pt x="78" y="308"/>
                  </a:lnTo>
                  <a:lnTo>
                    <a:pt x="154" y="385"/>
                  </a:lnTo>
                  <a:lnTo>
                    <a:pt x="308" y="423"/>
                  </a:lnTo>
                  <a:lnTo>
                    <a:pt x="462" y="423"/>
                  </a:lnTo>
                  <a:lnTo>
                    <a:pt x="730" y="385"/>
                  </a:lnTo>
                  <a:lnTo>
                    <a:pt x="1037" y="346"/>
                  </a:lnTo>
                  <a:lnTo>
                    <a:pt x="1613" y="193"/>
                  </a:lnTo>
                  <a:lnTo>
                    <a:pt x="22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5"/>
            <p:cNvSpPr/>
            <p:nvPr/>
          </p:nvSpPr>
          <p:spPr>
            <a:xfrm>
              <a:off x="2061550" y="3793915"/>
              <a:ext cx="59465" cy="9349"/>
            </a:xfrm>
            <a:custGeom>
              <a:avLst/>
              <a:gdLst/>
              <a:ahLst/>
              <a:cxnLst/>
              <a:rect l="l" t="t" r="r" b="b"/>
              <a:pathLst>
                <a:path w="1959" h="308" extrusionOk="0">
                  <a:moveTo>
                    <a:pt x="1" y="1"/>
                  </a:moveTo>
                  <a:lnTo>
                    <a:pt x="500" y="308"/>
                  </a:lnTo>
                  <a:lnTo>
                    <a:pt x="884" y="308"/>
                  </a:lnTo>
                  <a:lnTo>
                    <a:pt x="1613" y="270"/>
                  </a:lnTo>
                  <a:lnTo>
                    <a:pt x="1959" y="2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5"/>
            <p:cNvSpPr/>
            <p:nvPr/>
          </p:nvSpPr>
          <p:spPr>
            <a:xfrm>
              <a:off x="2005608" y="3694870"/>
              <a:ext cx="28018" cy="58312"/>
            </a:xfrm>
            <a:custGeom>
              <a:avLst/>
              <a:gdLst/>
              <a:ahLst/>
              <a:cxnLst/>
              <a:rect l="l" t="t" r="r" b="b"/>
              <a:pathLst>
                <a:path w="923" h="1921" extrusionOk="0">
                  <a:moveTo>
                    <a:pt x="1" y="1"/>
                  </a:moveTo>
                  <a:lnTo>
                    <a:pt x="39" y="500"/>
                  </a:lnTo>
                  <a:lnTo>
                    <a:pt x="116" y="922"/>
                  </a:lnTo>
                  <a:lnTo>
                    <a:pt x="231" y="1229"/>
                  </a:lnTo>
                  <a:lnTo>
                    <a:pt x="346" y="1498"/>
                  </a:lnTo>
                  <a:lnTo>
                    <a:pt x="462" y="1690"/>
                  </a:lnTo>
                  <a:lnTo>
                    <a:pt x="615" y="1805"/>
                  </a:lnTo>
                  <a:lnTo>
                    <a:pt x="769" y="1882"/>
                  </a:lnTo>
                  <a:lnTo>
                    <a:pt x="922" y="1920"/>
                  </a:lnTo>
                  <a:lnTo>
                    <a:pt x="922" y="1920"/>
                  </a:lnTo>
                  <a:lnTo>
                    <a:pt x="769" y="1767"/>
                  </a:lnTo>
                  <a:lnTo>
                    <a:pt x="462" y="1306"/>
                  </a:lnTo>
                  <a:lnTo>
                    <a:pt x="308" y="1037"/>
                  </a:lnTo>
                  <a:lnTo>
                    <a:pt x="154" y="692"/>
                  </a:lnTo>
                  <a:lnTo>
                    <a:pt x="78" y="3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5"/>
            <p:cNvSpPr/>
            <p:nvPr/>
          </p:nvSpPr>
          <p:spPr>
            <a:xfrm>
              <a:off x="2039422" y="3659902"/>
              <a:ext cx="12840" cy="57128"/>
            </a:xfrm>
            <a:custGeom>
              <a:avLst/>
              <a:gdLst/>
              <a:ahLst/>
              <a:cxnLst/>
              <a:rect l="l" t="t" r="r" b="b"/>
              <a:pathLst>
                <a:path w="423" h="1882" extrusionOk="0">
                  <a:moveTo>
                    <a:pt x="77" y="1"/>
                  </a:moveTo>
                  <a:lnTo>
                    <a:pt x="0" y="346"/>
                  </a:lnTo>
                  <a:lnTo>
                    <a:pt x="0" y="692"/>
                  </a:lnTo>
                  <a:lnTo>
                    <a:pt x="39" y="1037"/>
                  </a:lnTo>
                  <a:lnTo>
                    <a:pt x="115" y="1306"/>
                  </a:lnTo>
                  <a:lnTo>
                    <a:pt x="269" y="1728"/>
                  </a:lnTo>
                  <a:lnTo>
                    <a:pt x="346" y="1882"/>
                  </a:lnTo>
                  <a:lnTo>
                    <a:pt x="384" y="1844"/>
                  </a:lnTo>
                  <a:lnTo>
                    <a:pt x="423" y="1767"/>
                  </a:lnTo>
                  <a:lnTo>
                    <a:pt x="423" y="1652"/>
                  </a:lnTo>
                  <a:lnTo>
                    <a:pt x="423" y="1460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5"/>
            <p:cNvSpPr/>
            <p:nvPr/>
          </p:nvSpPr>
          <p:spPr>
            <a:xfrm>
              <a:off x="2091844" y="3624965"/>
              <a:ext cx="9380" cy="38460"/>
            </a:xfrm>
            <a:custGeom>
              <a:avLst/>
              <a:gdLst/>
              <a:ahLst/>
              <a:cxnLst/>
              <a:rect l="l" t="t" r="r" b="b"/>
              <a:pathLst>
                <a:path w="309" h="1267" extrusionOk="0">
                  <a:moveTo>
                    <a:pt x="154" y="0"/>
                  </a:moveTo>
                  <a:lnTo>
                    <a:pt x="1" y="1267"/>
                  </a:lnTo>
                  <a:lnTo>
                    <a:pt x="1" y="1267"/>
                  </a:lnTo>
                  <a:lnTo>
                    <a:pt x="116" y="1190"/>
                  </a:lnTo>
                  <a:lnTo>
                    <a:pt x="193" y="1113"/>
                  </a:lnTo>
                  <a:lnTo>
                    <a:pt x="270" y="921"/>
                  </a:lnTo>
                  <a:lnTo>
                    <a:pt x="308" y="729"/>
                  </a:lnTo>
                  <a:lnTo>
                    <a:pt x="308" y="538"/>
                  </a:lnTo>
                  <a:lnTo>
                    <a:pt x="231" y="154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2" name="Google Shape;1122;p45"/>
          <p:cNvSpPr/>
          <p:nvPr/>
        </p:nvSpPr>
        <p:spPr>
          <a:xfrm flipH="1">
            <a:off x="7203678" y="3436586"/>
            <a:ext cx="1535497" cy="481067"/>
          </a:xfrm>
          <a:custGeom>
            <a:avLst/>
            <a:gdLst/>
            <a:ahLst/>
            <a:cxnLst/>
            <a:rect l="l" t="t" r="r" b="b"/>
            <a:pathLst>
              <a:path w="35053" h="10982" extrusionOk="0">
                <a:moveTo>
                  <a:pt x="19734" y="1"/>
                </a:moveTo>
                <a:lnTo>
                  <a:pt x="19082" y="78"/>
                </a:lnTo>
                <a:lnTo>
                  <a:pt x="18429" y="155"/>
                </a:lnTo>
                <a:lnTo>
                  <a:pt x="17815" y="270"/>
                </a:lnTo>
                <a:lnTo>
                  <a:pt x="17239" y="385"/>
                </a:lnTo>
                <a:lnTo>
                  <a:pt x="16701" y="577"/>
                </a:lnTo>
                <a:lnTo>
                  <a:pt x="16241" y="769"/>
                </a:lnTo>
                <a:lnTo>
                  <a:pt x="15780" y="961"/>
                </a:lnTo>
                <a:lnTo>
                  <a:pt x="15319" y="1191"/>
                </a:lnTo>
                <a:lnTo>
                  <a:pt x="14935" y="1421"/>
                </a:lnTo>
                <a:lnTo>
                  <a:pt x="14551" y="1690"/>
                </a:lnTo>
                <a:lnTo>
                  <a:pt x="14244" y="1959"/>
                </a:lnTo>
                <a:lnTo>
                  <a:pt x="13937" y="2228"/>
                </a:lnTo>
                <a:lnTo>
                  <a:pt x="13630" y="2496"/>
                </a:lnTo>
                <a:lnTo>
                  <a:pt x="13169" y="3072"/>
                </a:lnTo>
                <a:lnTo>
                  <a:pt x="12747" y="3648"/>
                </a:lnTo>
                <a:lnTo>
                  <a:pt x="12440" y="4224"/>
                </a:lnTo>
                <a:lnTo>
                  <a:pt x="12209" y="4723"/>
                </a:lnTo>
                <a:lnTo>
                  <a:pt x="12056" y="5184"/>
                </a:lnTo>
                <a:lnTo>
                  <a:pt x="11941" y="5606"/>
                </a:lnTo>
                <a:lnTo>
                  <a:pt x="11864" y="5913"/>
                </a:lnTo>
                <a:lnTo>
                  <a:pt x="11825" y="6182"/>
                </a:lnTo>
                <a:lnTo>
                  <a:pt x="11595" y="6105"/>
                </a:lnTo>
                <a:lnTo>
                  <a:pt x="10942" y="5913"/>
                </a:lnTo>
                <a:lnTo>
                  <a:pt x="10520" y="5837"/>
                </a:lnTo>
                <a:lnTo>
                  <a:pt x="10059" y="5760"/>
                </a:lnTo>
                <a:lnTo>
                  <a:pt x="9522" y="5721"/>
                </a:lnTo>
                <a:lnTo>
                  <a:pt x="8946" y="5721"/>
                </a:lnTo>
                <a:lnTo>
                  <a:pt x="8370" y="5760"/>
                </a:lnTo>
                <a:lnTo>
                  <a:pt x="7794" y="5875"/>
                </a:lnTo>
                <a:lnTo>
                  <a:pt x="7218" y="6028"/>
                </a:lnTo>
                <a:lnTo>
                  <a:pt x="6950" y="6144"/>
                </a:lnTo>
                <a:lnTo>
                  <a:pt x="6643" y="6297"/>
                </a:lnTo>
                <a:lnTo>
                  <a:pt x="6374" y="6451"/>
                </a:lnTo>
                <a:lnTo>
                  <a:pt x="6143" y="6643"/>
                </a:lnTo>
                <a:lnTo>
                  <a:pt x="5913" y="6835"/>
                </a:lnTo>
                <a:lnTo>
                  <a:pt x="5683" y="7103"/>
                </a:lnTo>
                <a:lnTo>
                  <a:pt x="5452" y="7372"/>
                </a:lnTo>
                <a:lnTo>
                  <a:pt x="5260" y="7641"/>
                </a:lnTo>
                <a:lnTo>
                  <a:pt x="5069" y="7986"/>
                </a:lnTo>
                <a:lnTo>
                  <a:pt x="4915" y="8370"/>
                </a:lnTo>
                <a:lnTo>
                  <a:pt x="4339" y="8255"/>
                </a:lnTo>
                <a:lnTo>
                  <a:pt x="3802" y="8255"/>
                </a:lnTo>
                <a:lnTo>
                  <a:pt x="3302" y="8332"/>
                </a:lnTo>
                <a:lnTo>
                  <a:pt x="2842" y="8486"/>
                </a:lnTo>
                <a:lnTo>
                  <a:pt x="2381" y="8678"/>
                </a:lnTo>
                <a:lnTo>
                  <a:pt x="1997" y="8869"/>
                </a:lnTo>
                <a:lnTo>
                  <a:pt x="1613" y="9138"/>
                </a:lnTo>
                <a:lnTo>
                  <a:pt x="1268" y="9407"/>
                </a:lnTo>
                <a:lnTo>
                  <a:pt x="999" y="9676"/>
                </a:lnTo>
                <a:lnTo>
                  <a:pt x="730" y="9983"/>
                </a:lnTo>
                <a:lnTo>
                  <a:pt x="308" y="10482"/>
                </a:lnTo>
                <a:lnTo>
                  <a:pt x="78" y="10827"/>
                </a:lnTo>
                <a:lnTo>
                  <a:pt x="1" y="10981"/>
                </a:lnTo>
                <a:lnTo>
                  <a:pt x="35052" y="10981"/>
                </a:lnTo>
                <a:lnTo>
                  <a:pt x="31828" y="5913"/>
                </a:lnTo>
                <a:lnTo>
                  <a:pt x="31674" y="5683"/>
                </a:lnTo>
                <a:lnTo>
                  <a:pt x="31175" y="4992"/>
                </a:lnTo>
                <a:lnTo>
                  <a:pt x="30791" y="4531"/>
                </a:lnTo>
                <a:lnTo>
                  <a:pt x="30330" y="4032"/>
                </a:lnTo>
                <a:lnTo>
                  <a:pt x="29793" y="3495"/>
                </a:lnTo>
                <a:lnTo>
                  <a:pt x="29140" y="2957"/>
                </a:lnTo>
                <a:lnTo>
                  <a:pt x="28411" y="2420"/>
                </a:lnTo>
                <a:lnTo>
                  <a:pt x="27566" y="1882"/>
                </a:lnTo>
                <a:lnTo>
                  <a:pt x="26645" y="1383"/>
                </a:lnTo>
                <a:lnTo>
                  <a:pt x="26146" y="1153"/>
                </a:lnTo>
                <a:lnTo>
                  <a:pt x="25608" y="922"/>
                </a:lnTo>
                <a:lnTo>
                  <a:pt x="25071" y="730"/>
                </a:lnTo>
                <a:lnTo>
                  <a:pt x="24495" y="538"/>
                </a:lnTo>
                <a:lnTo>
                  <a:pt x="23880" y="385"/>
                </a:lnTo>
                <a:lnTo>
                  <a:pt x="23266" y="270"/>
                </a:lnTo>
                <a:lnTo>
                  <a:pt x="22614" y="155"/>
                </a:lnTo>
                <a:lnTo>
                  <a:pt x="21923" y="78"/>
                </a:lnTo>
                <a:lnTo>
                  <a:pt x="21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45"/>
          <p:cNvSpPr/>
          <p:nvPr/>
        </p:nvSpPr>
        <p:spPr>
          <a:xfrm>
            <a:off x="5187068" y="2895140"/>
            <a:ext cx="580888" cy="658875"/>
          </a:xfrm>
          <a:custGeom>
            <a:avLst/>
            <a:gdLst/>
            <a:ahLst/>
            <a:cxnLst/>
            <a:rect l="l" t="t" r="r" b="b"/>
            <a:pathLst>
              <a:path w="11441" h="12977" extrusionOk="0">
                <a:moveTo>
                  <a:pt x="192" y="0"/>
                </a:moveTo>
                <a:lnTo>
                  <a:pt x="115" y="77"/>
                </a:lnTo>
                <a:lnTo>
                  <a:pt x="39" y="115"/>
                </a:lnTo>
                <a:lnTo>
                  <a:pt x="0" y="192"/>
                </a:lnTo>
                <a:lnTo>
                  <a:pt x="0" y="269"/>
                </a:lnTo>
                <a:lnTo>
                  <a:pt x="0" y="384"/>
                </a:lnTo>
                <a:lnTo>
                  <a:pt x="39" y="461"/>
                </a:lnTo>
                <a:lnTo>
                  <a:pt x="230" y="691"/>
                </a:lnTo>
                <a:lnTo>
                  <a:pt x="422" y="883"/>
                </a:lnTo>
                <a:lnTo>
                  <a:pt x="806" y="1190"/>
                </a:lnTo>
                <a:lnTo>
                  <a:pt x="1190" y="1421"/>
                </a:lnTo>
                <a:lnTo>
                  <a:pt x="1536" y="1574"/>
                </a:lnTo>
                <a:lnTo>
                  <a:pt x="1843" y="1651"/>
                </a:lnTo>
                <a:lnTo>
                  <a:pt x="2073" y="1690"/>
                </a:lnTo>
                <a:lnTo>
                  <a:pt x="2150" y="1690"/>
                </a:lnTo>
                <a:lnTo>
                  <a:pt x="3609" y="2880"/>
                </a:lnTo>
                <a:lnTo>
                  <a:pt x="4031" y="3225"/>
                </a:lnTo>
                <a:lnTo>
                  <a:pt x="3954" y="3187"/>
                </a:lnTo>
                <a:lnTo>
                  <a:pt x="3724" y="3110"/>
                </a:lnTo>
                <a:lnTo>
                  <a:pt x="3417" y="2995"/>
                </a:lnTo>
                <a:lnTo>
                  <a:pt x="3071" y="2956"/>
                </a:lnTo>
                <a:lnTo>
                  <a:pt x="2611" y="2956"/>
                </a:lnTo>
                <a:lnTo>
                  <a:pt x="2150" y="3033"/>
                </a:lnTo>
                <a:lnTo>
                  <a:pt x="1881" y="3110"/>
                </a:lnTo>
                <a:lnTo>
                  <a:pt x="1613" y="3225"/>
                </a:lnTo>
                <a:lnTo>
                  <a:pt x="1536" y="3264"/>
                </a:lnTo>
                <a:lnTo>
                  <a:pt x="1459" y="3340"/>
                </a:lnTo>
                <a:lnTo>
                  <a:pt x="1421" y="3417"/>
                </a:lnTo>
                <a:lnTo>
                  <a:pt x="1421" y="3494"/>
                </a:lnTo>
                <a:lnTo>
                  <a:pt x="1459" y="3609"/>
                </a:lnTo>
                <a:lnTo>
                  <a:pt x="1497" y="3686"/>
                </a:lnTo>
                <a:lnTo>
                  <a:pt x="1574" y="3724"/>
                </a:lnTo>
                <a:lnTo>
                  <a:pt x="1651" y="3763"/>
                </a:lnTo>
                <a:lnTo>
                  <a:pt x="1920" y="3839"/>
                </a:lnTo>
                <a:lnTo>
                  <a:pt x="2227" y="3878"/>
                </a:lnTo>
                <a:lnTo>
                  <a:pt x="2688" y="3878"/>
                </a:lnTo>
                <a:lnTo>
                  <a:pt x="3110" y="3801"/>
                </a:lnTo>
                <a:lnTo>
                  <a:pt x="3494" y="3686"/>
                </a:lnTo>
                <a:lnTo>
                  <a:pt x="3763" y="3532"/>
                </a:lnTo>
                <a:lnTo>
                  <a:pt x="3993" y="3417"/>
                </a:lnTo>
                <a:lnTo>
                  <a:pt x="4108" y="3302"/>
                </a:lnTo>
                <a:lnTo>
                  <a:pt x="4991" y="4031"/>
                </a:lnTo>
                <a:lnTo>
                  <a:pt x="6181" y="5106"/>
                </a:lnTo>
                <a:lnTo>
                  <a:pt x="6220" y="5183"/>
                </a:lnTo>
                <a:lnTo>
                  <a:pt x="6028" y="5068"/>
                </a:lnTo>
                <a:lnTo>
                  <a:pt x="5720" y="4953"/>
                </a:lnTo>
                <a:lnTo>
                  <a:pt x="5375" y="4876"/>
                </a:lnTo>
                <a:lnTo>
                  <a:pt x="4953" y="4838"/>
                </a:lnTo>
                <a:lnTo>
                  <a:pt x="4454" y="4876"/>
                </a:lnTo>
                <a:lnTo>
                  <a:pt x="4185" y="4914"/>
                </a:lnTo>
                <a:lnTo>
                  <a:pt x="3878" y="4991"/>
                </a:lnTo>
                <a:lnTo>
                  <a:pt x="3801" y="5030"/>
                </a:lnTo>
                <a:lnTo>
                  <a:pt x="3763" y="5106"/>
                </a:lnTo>
                <a:lnTo>
                  <a:pt x="3724" y="5183"/>
                </a:lnTo>
                <a:lnTo>
                  <a:pt x="3686" y="5260"/>
                </a:lnTo>
                <a:lnTo>
                  <a:pt x="3686" y="5337"/>
                </a:lnTo>
                <a:lnTo>
                  <a:pt x="3724" y="5413"/>
                </a:lnTo>
                <a:lnTo>
                  <a:pt x="3801" y="5490"/>
                </a:lnTo>
                <a:lnTo>
                  <a:pt x="3878" y="5529"/>
                </a:lnTo>
                <a:lnTo>
                  <a:pt x="4146" y="5644"/>
                </a:lnTo>
                <a:lnTo>
                  <a:pt x="4415" y="5682"/>
                </a:lnTo>
                <a:lnTo>
                  <a:pt x="4914" y="5759"/>
                </a:lnTo>
                <a:lnTo>
                  <a:pt x="5337" y="5721"/>
                </a:lnTo>
                <a:lnTo>
                  <a:pt x="5720" y="5644"/>
                </a:lnTo>
                <a:lnTo>
                  <a:pt x="6028" y="5529"/>
                </a:lnTo>
                <a:lnTo>
                  <a:pt x="6220" y="5413"/>
                </a:lnTo>
                <a:lnTo>
                  <a:pt x="6373" y="5298"/>
                </a:lnTo>
                <a:lnTo>
                  <a:pt x="7179" y="6143"/>
                </a:lnTo>
                <a:lnTo>
                  <a:pt x="7909" y="6949"/>
                </a:lnTo>
                <a:lnTo>
                  <a:pt x="7640" y="6796"/>
                </a:lnTo>
                <a:lnTo>
                  <a:pt x="7256" y="6680"/>
                </a:lnTo>
                <a:lnTo>
                  <a:pt x="6834" y="6604"/>
                </a:lnTo>
                <a:lnTo>
                  <a:pt x="6335" y="6604"/>
                </a:lnTo>
                <a:lnTo>
                  <a:pt x="6066" y="6642"/>
                </a:lnTo>
                <a:lnTo>
                  <a:pt x="5797" y="6680"/>
                </a:lnTo>
                <a:lnTo>
                  <a:pt x="5682" y="6719"/>
                </a:lnTo>
                <a:lnTo>
                  <a:pt x="5644" y="6796"/>
                </a:lnTo>
                <a:lnTo>
                  <a:pt x="5605" y="6872"/>
                </a:lnTo>
                <a:lnTo>
                  <a:pt x="5567" y="6949"/>
                </a:lnTo>
                <a:lnTo>
                  <a:pt x="5567" y="7026"/>
                </a:lnTo>
                <a:lnTo>
                  <a:pt x="5605" y="7103"/>
                </a:lnTo>
                <a:lnTo>
                  <a:pt x="5644" y="7180"/>
                </a:lnTo>
                <a:lnTo>
                  <a:pt x="5720" y="7218"/>
                </a:lnTo>
                <a:lnTo>
                  <a:pt x="6028" y="7333"/>
                </a:lnTo>
                <a:lnTo>
                  <a:pt x="6258" y="7410"/>
                </a:lnTo>
                <a:lnTo>
                  <a:pt x="6757" y="7487"/>
                </a:lnTo>
                <a:lnTo>
                  <a:pt x="7179" y="7525"/>
                </a:lnTo>
                <a:lnTo>
                  <a:pt x="7563" y="7448"/>
                </a:lnTo>
                <a:lnTo>
                  <a:pt x="7870" y="7371"/>
                </a:lnTo>
                <a:lnTo>
                  <a:pt x="8101" y="7295"/>
                </a:lnTo>
                <a:lnTo>
                  <a:pt x="8178" y="7256"/>
                </a:lnTo>
                <a:lnTo>
                  <a:pt x="8830" y="7947"/>
                </a:lnTo>
                <a:lnTo>
                  <a:pt x="9444" y="8754"/>
                </a:lnTo>
                <a:lnTo>
                  <a:pt x="9944" y="9483"/>
                </a:lnTo>
                <a:lnTo>
                  <a:pt x="10366" y="10136"/>
                </a:lnTo>
                <a:lnTo>
                  <a:pt x="10673" y="10750"/>
                </a:lnTo>
                <a:lnTo>
                  <a:pt x="10903" y="11249"/>
                </a:lnTo>
                <a:lnTo>
                  <a:pt x="11057" y="11710"/>
                </a:lnTo>
                <a:lnTo>
                  <a:pt x="11172" y="12094"/>
                </a:lnTo>
                <a:lnTo>
                  <a:pt x="11249" y="12401"/>
                </a:lnTo>
                <a:lnTo>
                  <a:pt x="11287" y="12785"/>
                </a:lnTo>
                <a:lnTo>
                  <a:pt x="11287" y="12900"/>
                </a:lnTo>
                <a:lnTo>
                  <a:pt x="11287" y="12938"/>
                </a:lnTo>
                <a:lnTo>
                  <a:pt x="11441" y="12977"/>
                </a:lnTo>
                <a:lnTo>
                  <a:pt x="11441" y="12785"/>
                </a:lnTo>
                <a:lnTo>
                  <a:pt x="11402" y="12362"/>
                </a:lnTo>
                <a:lnTo>
                  <a:pt x="11364" y="12055"/>
                </a:lnTo>
                <a:lnTo>
                  <a:pt x="11249" y="11633"/>
                </a:lnTo>
                <a:lnTo>
                  <a:pt x="11057" y="11172"/>
                </a:lnTo>
                <a:lnTo>
                  <a:pt x="10827" y="10673"/>
                </a:lnTo>
                <a:lnTo>
                  <a:pt x="10519" y="10059"/>
                </a:lnTo>
                <a:lnTo>
                  <a:pt x="10097" y="9406"/>
                </a:lnTo>
                <a:lnTo>
                  <a:pt x="9598" y="8677"/>
                </a:lnTo>
                <a:lnTo>
                  <a:pt x="8945" y="7871"/>
                </a:lnTo>
                <a:lnTo>
                  <a:pt x="8331" y="7141"/>
                </a:lnTo>
                <a:lnTo>
                  <a:pt x="8408" y="7026"/>
                </a:lnTo>
                <a:lnTo>
                  <a:pt x="8523" y="6796"/>
                </a:lnTo>
                <a:lnTo>
                  <a:pt x="8638" y="6488"/>
                </a:lnTo>
                <a:lnTo>
                  <a:pt x="8753" y="6143"/>
                </a:lnTo>
                <a:lnTo>
                  <a:pt x="8792" y="5721"/>
                </a:lnTo>
                <a:lnTo>
                  <a:pt x="8753" y="5222"/>
                </a:lnTo>
                <a:lnTo>
                  <a:pt x="8715" y="4953"/>
                </a:lnTo>
                <a:lnTo>
                  <a:pt x="8638" y="4684"/>
                </a:lnTo>
                <a:lnTo>
                  <a:pt x="8600" y="4569"/>
                </a:lnTo>
                <a:lnTo>
                  <a:pt x="8523" y="4530"/>
                </a:lnTo>
                <a:lnTo>
                  <a:pt x="8446" y="4492"/>
                </a:lnTo>
                <a:lnTo>
                  <a:pt x="8370" y="4454"/>
                </a:lnTo>
                <a:lnTo>
                  <a:pt x="8293" y="4454"/>
                </a:lnTo>
                <a:lnTo>
                  <a:pt x="8216" y="4492"/>
                </a:lnTo>
                <a:lnTo>
                  <a:pt x="8139" y="4569"/>
                </a:lnTo>
                <a:lnTo>
                  <a:pt x="8101" y="4646"/>
                </a:lnTo>
                <a:lnTo>
                  <a:pt x="7986" y="4914"/>
                </a:lnTo>
                <a:lnTo>
                  <a:pt x="7947" y="5183"/>
                </a:lnTo>
                <a:lnTo>
                  <a:pt x="7870" y="5682"/>
                </a:lnTo>
                <a:lnTo>
                  <a:pt x="7909" y="6105"/>
                </a:lnTo>
                <a:lnTo>
                  <a:pt x="7986" y="6488"/>
                </a:lnTo>
                <a:lnTo>
                  <a:pt x="8062" y="6796"/>
                </a:lnTo>
                <a:lnTo>
                  <a:pt x="8101" y="6872"/>
                </a:lnTo>
                <a:lnTo>
                  <a:pt x="7333" y="6028"/>
                </a:lnTo>
                <a:lnTo>
                  <a:pt x="6488" y="5183"/>
                </a:lnTo>
                <a:lnTo>
                  <a:pt x="6527" y="5145"/>
                </a:lnTo>
                <a:lnTo>
                  <a:pt x="6642" y="4914"/>
                </a:lnTo>
                <a:lnTo>
                  <a:pt x="6719" y="4607"/>
                </a:lnTo>
                <a:lnTo>
                  <a:pt x="6795" y="4223"/>
                </a:lnTo>
                <a:lnTo>
                  <a:pt x="6795" y="3801"/>
                </a:lnTo>
                <a:lnTo>
                  <a:pt x="6757" y="3302"/>
                </a:lnTo>
                <a:lnTo>
                  <a:pt x="6680" y="3033"/>
                </a:lnTo>
                <a:lnTo>
                  <a:pt x="6604" y="2764"/>
                </a:lnTo>
                <a:lnTo>
                  <a:pt x="6527" y="2688"/>
                </a:lnTo>
                <a:lnTo>
                  <a:pt x="6450" y="2611"/>
                </a:lnTo>
                <a:lnTo>
                  <a:pt x="6373" y="2611"/>
                </a:lnTo>
                <a:lnTo>
                  <a:pt x="6296" y="2573"/>
                </a:lnTo>
                <a:lnTo>
                  <a:pt x="6220" y="2611"/>
                </a:lnTo>
                <a:lnTo>
                  <a:pt x="6143" y="2649"/>
                </a:lnTo>
                <a:lnTo>
                  <a:pt x="6066" y="2726"/>
                </a:lnTo>
                <a:lnTo>
                  <a:pt x="6028" y="2803"/>
                </a:lnTo>
                <a:lnTo>
                  <a:pt x="5951" y="3072"/>
                </a:lnTo>
                <a:lnTo>
                  <a:pt x="5912" y="3340"/>
                </a:lnTo>
                <a:lnTo>
                  <a:pt x="5912" y="3839"/>
                </a:lnTo>
                <a:lnTo>
                  <a:pt x="5951" y="4262"/>
                </a:lnTo>
                <a:lnTo>
                  <a:pt x="6066" y="4646"/>
                </a:lnTo>
                <a:lnTo>
                  <a:pt x="6143" y="4876"/>
                </a:lnTo>
                <a:lnTo>
                  <a:pt x="6143" y="4876"/>
                </a:lnTo>
                <a:lnTo>
                  <a:pt x="5106" y="3916"/>
                </a:lnTo>
                <a:lnTo>
                  <a:pt x="4185" y="3148"/>
                </a:lnTo>
                <a:lnTo>
                  <a:pt x="4262" y="3072"/>
                </a:lnTo>
                <a:lnTo>
                  <a:pt x="4300" y="2841"/>
                </a:lnTo>
                <a:lnTo>
                  <a:pt x="4377" y="2534"/>
                </a:lnTo>
                <a:lnTo>
                  <a:pt x="4415" y="2189"/>
                </a:lnTo>
                <a:lnTo>
                  <a:pt x="4377" y="1728"/>
                </a:lnTo>
                <a:lnTo>
                  <a:pt x="4262" y="1267"/>
                </a:lnTo>
                <a:lnTo>
                  <a:pt x="4185" y="998"/>
                </a:lnTo>
                <a:lnTo>
                  <a:pt x="4070" y="730"/>
                </a:lnTo>
                <a:lnTo>
                  <a:pt x="3993" y="653"/>
                </a:lnTo>
                <a:lnTo>
                  <a:pt x="3916" y="615"/>
                </a:lnTo>
                <a:lnTo>
                  <a:pt x="3839" y="576"/>
                </a:lnTo>
                <a:lnTo>
                  <a:pt x="3763" y="576"/>
                </a:lnTo>
                <a:lnTo>
                  <a:pt x="3686" y="615"/>
                </a:lnTo>
                <a:lnTo>
                  <a:pt x="3609" y="653"/>
                </a:lnTo>
                <a:lnTo>
                  <a:pt x="3532" y="730"/>
                </a:lnTo>
                <a:lnTo>
                  <a:pt x="3532" y="806"/>
                </a:lnTo>
                <a:lnTo>
                  <a:pt x="3455" y="1114"/>
                </a:lnTo>
                <a:lnTo>
                  <a:pt x="3455" y="1382"/>
                </a:lnTo>
                <a:lnTo>
                  <a:pt x="3494" y="1881"/>
                </a:lnTo>
                <a:lnTo>
                  <a:pt x="3571" y="2304"/>
                </a:lnTo>
                <a:lnTo>
                  <a:pt x="3724" y="2649"/>
                </a:lnTo>
                <a:lnTo>
                  <a:pt x="3801" y="2803"/>
                </a:lnTo>
                <a:lnTo>
                  <a:pt x="3724" y="2726"/>
                </a:lnTo>
                <a:lnTo>
                  <a:pt x="2227" y="1536"/>
                </a:lnTo>
                <a:lnTo>
                  <a:pt x="2227" y="1498"/>
                </a:lnTo>
                <a:lnTo>
                  <a:pt x="2073" y="1267"/>
                </a:lnTo>
                <a:lnTo>
                  <a:pt x="1920" y="998"/>
                </a:lnTo>
                <a:lnTo>
                  <a:pt x="1651" y="730"/>
                </a:lnTo>
                <a:lnTo>
                  <a:pt x="1305" y="461"/>
                </a:lnTo>
                <a:lnTo>
                  <a:pt x="883" y="192"/>
                </a:lnTo>
                <a:lnTo>
                  <a:pt x="653" y="115"/>
                </a:lnTo>
                <a:lnTo>
                  <a:pt x="3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4" name="Google Shape;1124;p45"/>
          <p:cNvGrpSpPr/>
          <p:nvPr/>
        </p:nvGrpSpPr>
        <p:grpSpPr>
          <a:xfrm rot="-2275142">
            <a:off x="5156644" y="3252356"/>
            <a:ext cx="462318" cy="619889"/>
            <a:chOff x="714412" y="4044487"/>
            <a:chExt cx="201644" cy="270370"/>
          </a:xfrm>
        </p:grpSpPr>
        <p:sp>
          <p:nvSpPr>
            <p:cNvPr id="1125" name="Google Shape;1125;p45"/>
            <p:cNvSpPr/>
            <p:nvPr/>
          </p:nvSpPr>
          <p:spPr>
            <a:xfrm>
              <a:off x="834461" y="4112055"/>
              <a:ext cx="81594" cy="202802"/>
            </a:xfrm>
            <a:custGeom>
              <a:avLst/>
              <a:gdLst/>
              <a:ahLst/>
              <a:cxnLst/>
              <a:rect l="l" t="t" r="r" b="b"/>
              <a:pathLst>
                <a:path w="2688" h="6681" extrusionOk="0">
                  <a:moveTo>
                    <a:pt x="1305" y="1"/>
                  </a:moveTo>
                  <a:lnTo>
                    <a:pt x="1152" y="231"/>
                  </a:lnTo>
                  <a:lnTo>
                    <a:pt x="1382" y="423"/>
                  </a:lnTo>
                  <a:lnTo>
                    <a:pt x="1574" y="653"/>
                  </a:lnTo>
                  <a:lnTo>
                    <a:pt x="1805" y="922"/>
                  </a:lnTo>
                  <a:lnTo>
                    <a:pt x="2035" y="1268"/>
                  </a:lnTo>
                  <a:lnTo>
                    <a:pt x="2227" y="1652"/>
                  </a:lnTo>
                  <a:lnTo>
                    <a:pt x="2342" y="2112"/>
                  </a:lnTo>
                  <a:lnTo>
                    <a:pt x="2380" y="2381"/>
                  </a:lnTo>
                  <a:lnTo>
                    <a:pt x="2380" y="2650"/>
                  </a:lnTo>
                  <a:lnTo>
                    <a:pt x="2380" y="3034"/>
                  </a:lnTo>
                  <a:lnTo>
                    <a:pt x="2265" y="3418"/>
                  </a:lnTo>
                  <a:lnTo>
                    <a:pt x="2112" y="3878"/>
                  </a:lnTo>
                  <a:lnTo>
                    <a:pt x="1881" y="4339"/>
                  </a:lnTo>
                  <a:lnTo>
                    <a:pt x="1574" y="4838"/>
                  </a:lnTo>
                  <a:lnTo>
                    <a:pt x="1152" y="5337"/>
                  </a:lnTo>
                  <a:lnTo>
                    <a:pt x="614" y="5875"/>
                  </a:lnTo>
                  <a:lnTo>
                    <a:pt x="0" y="6412"/>
                  </a:lnTo>
                  <a:lnTo>
                    <a:pt x="192" y="6681"/>
                  </a:lnTo>
                  <a:lnTo>
                    <a:pt x="845" y="6105"/>
                  </a:lnTo>
                  <a:lnTo>
                    <a:pt x="1382" y="5529"/>
                  </a:lnTo>
                  <a:lnTo>
                    <a:pt x="1805" y="4992"/>
                  </a:lnTo>
                  <a:lnTo>
                    <a:pt x="2150" y="4493"/>
                  </a:lnTo>
                  <a:lnTo>
                    <a:pt x="2419" y="3994"/>
                  </a:lnTo>
                  <a:lnTo>
                    <a:pt x="2572" y="3533"/>
                  </a:lnTo>
                  <a:lnTo>
                    <a:pt x="2688" y="3072"/>
                  </a:lnTo>
                  <a:lnTo>
                    <a:pt x="2688" y="2650"/>
                  </a:lnTo>
                  <a:lnTo>
                    <a:pt x="2688" y="2343"/>
                  </a:lnTo>
                  <a:lnTo>
                    <a:pt x="2649" y="2036"/>
                  </a:lnTo>
                  <a:lnTo>
                    <a:pt x="2572" y="1767"/>
                  </a:lnTo>
                  <a:lnTo>
                    <a:pt x="2496" y="1536"/>
                  </a:lnTo>
                  <a:lnTo>
                    <a:pt x="2265" y="1076"/>
                  </a:lnTo>
                  <a:lnTo>
                    <a:pt x="1997" y="692"/>
                  </a:lnTo>
                  <a:lnTo>
                    <a:pt x="1766" y="385"/>
                  </a:lnTo>
                  <a:lnTo>
                    <a:pt x="1536" y="193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5"/>
            <p:cNvSpPr/>
            <p:nvPr/>
          </p:nvSpPr>
          <p:spPr>
            <a:xfrm>
              <a:off x="714412" y="4044487"/>
              <a:ext cx="188838" cy="178305"/>
            </a:xfrm>
            <a:custGeom>
              <a:avLst/>
              <a:gdLst/>
              <a:ahLst/>
              <a:cxnLst/>
              <a:rect l="l" t="t" r="r" b="b"/>
              <a:pathLst>
                <a:path w="6221" h="5874" extrusionOk="0">
                  <a:moveTo>
                    <a:pt x="1728" y="2534"/>
                  </a:moveTo>
                  <a:lnTo>
                    <a:pt x="1920" y="2572"/>
                  </a:lnTo>
                  <a:lnTo>
                    <a:pt x="2036" y="2611"/>
                  </a:lnTo>
                  <a:lnTo>
                    <a:pt x="2151" y="2649"/>
                  </a:lnTo>
                  <a:lnTo>
                    <a:pt x="2228" y="2687"/>
                  </a:lnTo>
                  <a:lnTo>
                    <a:pt x="2266" y="2764"/>
                  </a:lnTo>
                  <a:lnTo>
                    <a:pt x="2304" y="2803"/>
                  </a:lnTo>
                  <a:lnTo>
                    <a:pt x="2266" y="2841"/>
                  </a:lnTo>
                  <a:lnTo>
                    <a:pt x="2228" y="2879"/>
                  </a:lnTo>
                  <a:lnTo>
                    <a:pt x="2036" y="2918"/>
                  </a:lnTo>
                  <a:lnTo>
                    <a:pt x="1882" y="2956"/>
                  </a:lnTo>
                  <a:lnTo>
                    <a:pt x="1690" y="2956"/>
                  </a:lnTo>
                  <a:lnTo>
                    <a:pt x="1536" y="2841"/>
                  </a:lnTo>
                  <a:lnTo>
                    <a:pt x="1498" y="2764"/>
                  </a:lnTo>
                  <a:lnTo>
                    <a:pt x="1460" y="2726"/>
                  </a:lnTo>
                  <a:lnTo>
                    <a:pt x="1460" y="2649"/>
                  </a:lnTo>
                  <a:lnTo>
                    <a:pt x="1498" y="2572"/>
                  </a:lnTo>
                  <a:lnTo>
                    <a:pt x="1575" y="2534"/>
                  </a:lnTo>
                  <a:close/>
                  <a:moveTo>
                    <a:pt x="5376" y="2764"/>
                  </a:moveTo>
                  <a:lnTo>
                    <a:pt x="5452" y="2803"/>
                  </a:lnTo>
                  <a:lnTo>
                    <a:pt x="5568" y="2879"/>
                  </a:lnTo>
                  <a:lnTo>
                    <a:pt x="5606" y="2995"/>
                  </a:lnTo>
                  <a:lnTo>
                    <a:pt x="5683" y="3148"/>
                  </a:lnTo>
                  <a:lnTo>
                    <a:pt x="5683" y="3263"/>
                  </a:lnTo>
                  <a:lnTo>
                    <a:pt x="5644" y="3340"/>
                  </a:lnTo>
                  <a:lnTo>
                    <a:pt x="5606" y="3340"/>
                  </a:lnTo>
                  <a:lnTo>
                    <a:pt x="5568" y="3302"/>
                  </a:lnTo>
                  <a:lnTo>
                    <a:pt x="5452" y="3187"/>
                  </a:lnTo>
                  <a:lnTo>
                    <a:pt x="5414" y="3033"/>
                  </a:lnTo>
                  <a:lnTo>
                    <a:pt x="5376" y="2841"/>
                  </a:lnTo>
                  <a:lnTo>
                    <a:pt x="5376" y="2803"/>
                  </a:lnTo>
                  <a:lnTo>
                    <a:pt x="5376" y="2764"/>
                  </a:lnTo>
                  <a:close/>
                  <a:moveTo>
                    <a:pt x="3034" y="0"/>
                  </a:moveTo>
                  <a:lnTo>
                    <a:pt x="2765" y="38"/>
                  </a:lnTo>
                  <a:lnTo>
                    <a:pt x="2496" y="115"/>
                  </a:lnTo>
                  <a:lnTo>
                    <a:pt x="2228" y="269"/>
                  </a:lnTo>
                  <a:lnTo>
                    <a:pt x="1997" y="461"/>
                  </a:lnTo>
                  <a:lnTo>
                    <a:pt x="1767" y="691"/>
                  </a:lnTo>
                  <a:lnTo>
                    <a:pt x="1767" y="691"/>
                  </a:lnTo>
                  <a:lnTo>
                    <a:pt x="1920" y="653"/>
                  </a:lnTo>
                  <a:lnTo>
                    <a:pt x="2074" y="614"/>
                  </a:lnTo>
                  <a:lnTo>
                    <a:pt x="2266" y="614"/>
                  </a:lnTo>
                  <a:lnTo>
                    <a:pt x="2419" y="653"/>
                  </a:lnTo>
                  <a:lnTo>
                    <a:pt x="2727" y="729"/>
                  </a:lnTo>
                  <a:lnTo>
                    <a:pt x="2995" y="883"/>
                  </a:lnTo>
                  <a:lnTo>
                    <a:pt x="3264" y="1075"/>
                  </a:lnTo>
                  <a:lnTo>
                    <a:pt x="3456" y="1267"/>
                  </a:lnTo>
                  <a:lnTo>
                    <a:pt x="3686" y="1497"/>
                  </a:lnTo>
                  <a:lnTo>
                    <a:pt x="3725" y="1536"/>
                  </a:lnTo>
                  <a:lnTo>
                    <a:pt x="3648" y="1574"/>
                  </a:lnTo>
                  <a:lnTo>
                    <a:pt x="3418" y="1536"/>
                  </a:lnTo>
                  <a:lnTo>
                    <a:pt x="2688" y="1382"/>
                  </a:lnTo>
                  <a:lnTo>
                    <a:pt x="2036" y="1152"/>
                  </a:lnTo>
                  <a:lnTo>
                    <a:pt x="1536" y="960"/>
                  </a:lnTo>
                  <a:lnTo>
                    <a:pt x="1153" y="1459"/>
                  </a:lnTo>
                  <a:lnTo>
                    <a:pt x="807" y="1920"/>
                  </a:lnTo>
                  <a:lnTo>
                    <a:pt x="961" y="1881"/>
                  </a:lnTo>
                  <a:lnTo>
                    <a:pt x="1153" y="1766"/>
                  </a:lnTo>
                  <a:lnTo>
                    <a:pt x="1383" y="1651"/>
                  </a:lnTo>
                  <a:lnTo>
                    <a:pt x="1613" y="1536"/>
                  </a:lnTo>
                  <a:lnTo>
                    <a:pt x="1997" y="1536"/>
                  </a:lnTo>
                  <a:lnTo>
                    <a:pt x="2189" y="1613"/>
                  </a:lnTo>
                  <a:lnTo>
                    <a:pt x="2381" y="1689"/>
                  </a:lnTo>
                  <a:lnTo>
                    <a:pt x="2765" y="1920"/>
                  </a:lnTo>
                  <a:lnTo>
                    <a:pt x="2957" y="2073"/>
                  </a:lnTo>
                  <a:lnTo>
                    <a:pt x="2957" y="2112"/>
                  </a:lnTo>
                  <a:lnTo>
                    <a:pt x="2919" y="2188"/>
                  </a:lnTo>
                  <a:lnTo>
                    <a:pt x="2842" y="2227"/>
                  </a:lnTo>
                  <a:lnTo>
                    <a:pt x="2688" y="2227"/>
                  </a:lnTo>
                  <a:lnTo>
                    <a:pt x="2266" y="2265"/>
                  </a:lnTo>
                  <a:lnTo>
                    <a:pt x="1728" y="2188"/>
                  </a:lnTo>
                  <a:lnTo>
                    <a:pt x="1114" y="2150"/>
                  </a:lnTo>
                  <a:lnTo>
                    <a:pt x="692" y="2112"/>
                  </a:lnTo>
                  <a:lnTo>
                    <a:pt x="577" y="2304"/>
                  </a:lnTo>
                  <a:lnTo>
                    <a:pt x="500" y="2496"/>
                  </a:lnTo>
                  <a:lnTo>
                    <a:pt x="423" y="2841"/>
                  </a:lnTo>
                  <a:lnTo>
                    <a:pt x="385" y="3187"/>
                  </a:lnTo>
                  <a:lnTo>
                    <a:pt x="346" y="3532"/>
                  </a:lnTo>
                  <a:lnTo>
                    <a:pt x="231" y="3839"/>
                  </a:lnTo>
                  <a:lnTo>
                    <a:pt x="116" y="3993"/>
                  </a:lnTo>
                  <a:lnTo>
                    <a:pt x="39" y="4031"/>
                  </a:lnTo>
                  <a:lnTo>
                    <a:pt x="1" y="4070"/>
                  </a:lnTo>
                  <a:lnTo>
                    <a:pt x="78" y="4146"/>
                  </a:lnTo>
                  <a:lnTo>
                    <a:pt x="308" y="4415"/>
                  </a:lnTo>
                  <a:lnTo>
                    <a:pt x="692" y="4799"/>
                  </a:lnTo>
                  <a:lnTo>
                    <a:pt x="1229" y="5221"/>
                  </a:lnTo>
                  <a:lnTo>
                    <a:pt x="1421" y="4914"/>
                  </a:lnTo>
                  <a:lnTo>
                    <a:pt x="1690" y="4607"/>
                  </a:lnTo>
                  <a:lnTo>
                    <a:pt x="2266" y="3993"/>
                  </a:lnTo>
                  <a:lnTo>
                    <a:pt x="2765" y="3570"/>
                  </a:lnTo>
                  <a:lnTo>
                    <a:pt x="2919" y="3455"/>
                  </a:lnTo>
                  <a:lnTo>
                    <a:pt x="2995" y="3455"/>
                  </a:lnTo>
                  <a:lnTo>
                    <a:pt x="3111" y="3570"/>
                  </a:lnTo>
                  <a:lnTo>
                    <a:pt x="3149" y="3724"/>
                  </a:lnTo>
                  <a:lnTo>
                    <a:pt x="3149" y="3954"/>
                  </a:lnTo>
                  <a:lnTo>
                    <a:pt x="3034" y="4338"/>
                  </a:lnTo>
                  <a:lnTo>
                    <a:pt x="2957" y="4530"/>
                  </a:lnTo>
                  <a:lnTo>
                    <a:pt x="2880" y="4722"/>
                  </a:lnTo>
                  <a:lnTo>
                    <a:pt x="2573" y="5106"/>
                  </a:lnTo>
                  <a:lnTo>
                    <a:pt x="2304" y="5452"/>
                  </a:lnTo>
                  <a:lnTo>
                    <a:pt x="2036" y="5720"/>
                  </a:lnTo>
                  <a:lnTo>
                    <a:pt x="2381" y="5836"/>
                  </a:lnTo>
                  <a:lnTo>
                    <a:pt x="2727" y="5874"/>
                  </a:lnTo>
                  <a:lnTo>
                    <a:pt x="2919" y="5720"/>
                  </a:lnTo>
                  <a:lnTo>
                    <a:pt x="3111" y="5490"/>
                  </a:lnTo>
                  <a:lnTo>
                    <a:pt x="3226" y="5221"/>
                  </a:lnTo>
                  <a:lnTo>
                    <a:pt x="3341" y="4953"/>
                  </a:lnTo>
                  <a:lnTo>
                    <a:pt x="3571" y="4415"/>
                  </a:lnTo>
                  <a:lnTo>
                    <a:pt x="3725" y="3993"/>
                  </a:lnTo>
                  <a:lnTo>
                    <a:pt x="4032" y="3417"/>
                  </a:lnTo>
                  <a:lnTo>
                    <a:pt x="4109" y="3340"/>
                  </a:lnTo>
                  <a:lnTo>
                    <a:pt x="4224" y="3340"/>
                  </a:lnTo>
                  <a:lnTo>
                    <a:pt x="4224" y="3417"/>
                  </a:lnTo>
                  <a:lnTo>
                    <a:pt x="4262" y="3532"/>
                  </a:lnTo>
                  <a:lnTo>
                    <a:pt x="4262" y="3993"/>
                  </a:lnTo>
                  <a:lnTo>
                    <a:pt x="4224" y="4569"/>
                  </a:lnTo>
                  <a:lnTo>
                    <a:pt x="4109" y="5106"/>
                  </a:lnTo>
                  <a:lnTo>
                    <a:pt x="3994" y="5336"/>
                  </a:lnTo>
                  <a:lnTo>
                    <a:pt x="3840" y="5567"/>
                  </a:lnTo>
                  <a:lnTo>
                    <a:pt x="3686" y="5720"/>
                  </a:lnTo>
                  <a:lnTo>
                    <a:pt x="3494" y="5874"/>
                  </a:lnTo>
                  <a:lnTo>
                    <a:pt x="3494" y="5874"/>
                  </a:lnTo>
                  <a:lnTo>
                    <a:pt x="3955" y="5759"/>
                  </a:lnTo>
                  <a:lnTo>
                    <a:pt x="4377" y="5644"/>
                  </a:lnTo>
                  <a:lnTo>
                    <a:pt x="4531" y="5452"/>
                  </a:lnTo>
                  <a:lnTo>
                    <a:pt x="4646" y="5298"/>
                  </a:lnTo>
                  <a:lnTo>
                    <a:pt x="4761" y="5106"/>
                  </a:lnTo>
                  <a:lnTo>
                    <a:pt x="4838" y="4914"/>
                  </a:lnTo>
                  <a:lnTo>
                    <a:pt x="4953" y="4530"/>
                  </a:lnTo>
                  <a:lnTo>
                    <a:pt x="4992" y="4146"/>
                  </a:lnTo>
                  <a:lnTo>
                    <a:pt x="5030" y="3801"/>
                  </a:lnTo>
                  <a:lnTo>
                    <a:pt x="4992" y="3494"/>
                  </a:lnTo>
                  <a:lnTo>
                    <a:pt x="4992" y="3148"/>
                  </a:lnTo>
                  <a:lnTo>
                    <a:pt x="5030" y="3148"/>
                  </a:lnTo>
                  <a:lnTo>
                    <a:pt x="5069" y="3187"/>
                  </a:lnTo>
                  <a:lnTo>
                    <a:pt x="5107" y="3455"/>
                  </a:lnTo>
                  <a:lnTo>
                    <a:pt x="5184" y="3954"/>
                  </a:lnTo>
                  <a:lnTo>
                    <a:pt x="5260" y="4607"/>
                  </a:lnTo>
                  <a:lnTo>
                    <a:pt x="5260" y="4914"/>
                  </a:lnTo>
                  <a:lnTo>
                    <a:pt x="5184" y="5183"/>
                  </a:lnTo>
                  <a:lnTo>
                    <a:pt x="5184" y="5183"/>
                  </a:lnTo>
                  <a:lnTo>
                    <a:pt x="5414" y="4953"/>
                  </a:lnTo>
                  <a:lnTo>
                    <a:pt x="5683" y="4722"/>
                  </a:lnTo>
                  <a:lnTo>
                    <a:pt x="5875" y="4492"/>
                  </a:lnTo>
                  <a:lnTo>
                    <a:pt x="6028" y="4262"/>
                  </a:lnTo>
                  <a:lnTo>
                    <a:pt x="6105" y="4031"/>
                  </a:lnTo>
                  <a:lnTo>
                    <a:pt x="6182" y="3801"/>
                  </a:lnTo>
                  <a:lnTo>
                    <a:pt x="6220" y="3570"/>
                  </a:lnTo>
                  <a:lnTo>
                    <a:pt x="6220" y="3340"/>
                  </a:lnTo>
                  <a:lnTo>
                    <a:pt x="6182" y="2918"/>
                  </a:lnTo>
                  <a:lnTo>
                    <a:pt x="6067" y="2572"/>
                  </a:lnTo>
                  <a:lnTo>
                    <a:pt x="5913" y="2304"/>
                  </a:lnTo>
                  <a:lnTo>
                    <a:pt x="5798" y="2073"/>
                  </a:lnTo>
                  <a:lnTo>
                    <a:pt x="5683" y="1958"/>
                  </a:lnTo>
                  <a:lnTo>
                    <a:pt x="5568" y="1920"/>
                  </a:lnTo>
                  <a:lnTo>
                    <a:pt x="5107" y="1920"/>
                  </a:lnTo>
                  <a:lnTo>
                    <a:pt x="4992" y="1881"/>
                  </a:lnTo>
                  <a:lnTo>
                    <a:pt x="4915" y="1843"/>
                  </a:lnTo>
                  <a:lnTo>
                    <a:pt x="4877" y="1766"/>
                  </a:lnTo>
                  <a:lnTo>
                    <a:pt x="4877" y="1689"/>
                  </a:lnTo>
                  <a:lnTo>
                    <a:pt x="4992" y="1536"/>
                  </a:lnTo>
                  <a:lnTo>
                    <a:pt x="5145" y="1382"/>
                  </a:lnTo>
                  <a:lnTo>
                    <a:pt x="5184" y="1305"/>
                  </a:lnTo>
                  <a:lnTo>
                    <a:pt x="5184" y="1229"/>
                  </a:lnTo>
                  <a:lnTo>
                    <a:pt x="5145" y="1190"/>
                  </a:lnTo>
                  <a:lnTo>
                    <a:pt x="5107" y="1113"/>
                  </a:lnTo>
                  <a:lnTo>
                    <a:pt x="4877" y="960"/>
                  </a:lnTo>
                  <a:lnTo>
                    <a:pt x="4608" y="768"/>
                  </a:lnTo>
                  <a:lnTo>
                    <a:pt x="4262" y="653"/>
                  </a:lnTo>
                  <a:lnTo>
                    <a:pt x="4109" y="576"/>
                  </a:lnTo>
                  <a:lnTo>
                    <a:pt x="3955" y="461"/>
                  </a:lnTo>
                  <a:lnTo>
                    <a:pt x="3648" y="230"/>
                  </a:lnTo>
                  <a:lnTo>
                    <a:pt x="3494" y="115"/>
                  </a:lnTo>
                  <a:lnTo>
                    <a:pt x="3264" y="38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7" name="Google Shape;1127;p45"/>
          <p:cNvSpPr/>
          <p:nvPr/>
        </p:nvSpPr>
        <p:spPr>
          <a:xfrm>
            <a:off x="5014880" y="3405550"/>
            <a:ext cx="1733634" cy="543142"/>
          </a:xfrm>
          <a:custGeom>
            <a:avLst/>
            <a:gdLst/>
            <a:ahLst/>
            <a:cxnLst/>
            <a:rect l="l" t="t" r="r" b="b"/>
            <a:pathLst>
              <a:path w="35053" h="10982" extrusionOk="0">
                <a:moveTo>
                  <a:pt x="19734" y="1"/>
                </a:moveTo>
                <a:lnTo>
                  <a:pt x="19082" y="78"/>
                </a:lnTo>
                <a:lnTo>
                  <a:pt x="18429" y="155"/>
                </a:lnTo>
                <a:lnTo>
                  <a:pt x="17815" y="270"/>
                </a:lnTo>
                <a:lnTo>
                  <a:pt x="17239" y="385"/>
                </a:lnTo>
                <a:lnTo>
                  <a:pt x="16701" y="577"/>
                </a:lnTo>
                <a:lnTo>
                  <a:pt x="16241" y="769"/>
                </a:lnTo>
                <a:lnTo>
                  <a:pt x="15780" y="961"/>
                </a:lnTo>
                <a:lnTo>
                  <a:pt x="15319" y="1191"/>
                </a:lnTo>
                <a:lnTo>
                  <a:pt x="14935" y="1421"/>
                </a:lnTo>
                <a:lnTo>
                  <a:pt x="14551" y="1690"/>
                </a:lnTo>
                <a:lnTo>
                  <a:pt x="14244" y="1959"/>
                </a:lnTo>
                <a:lnTo>
                  <a:pt x="13937" y="2228"/>
                </a:lnTo>
                <a:lnTo>
                  <a:pt x="13630" y="2496"/>
                </a:lnTo>
                <a:lnTo>
                  <a:pt x="13169" y="3072"/>
                </a:lnTo>
                <a:lnTo>
                  <a:pt x="12747" y="3648"/>
                </a:lnTo>
                <a:lnTo>
                  <a:pt x="12440" y="4224"/>
                </a:lnTo>
                <a:lnTo>
                  <a:pt x="12209" y="4723"/>
                </a:lnTo>
                <a:lnTo>
                  <a:pt x="12056" y="5184"/>
                </a:lnTo>
                <a:lnTo>
                  <a:pt x="11941" y="5606"/>
                </a:lnTo>
                <a:lnTo>
                  <a:pt x="11864" y="5913"/>
                </a:lnTo>
                <a:lnTo>
                  <a:pt x="11825" y="6182"/>
                </a:lnTo>
                <a:lnTo>
                  <a:pt x="11595" y="6105"/>
                </a:lnTo>
                <a:lnTo>
                  <a:pt x="10942" y="5913"/>
                </a:lnTo>
                <a:lnTo>
                  <a:pt x="10520" y="5837"/>
                </a:lnTo>
                <a:lnTo>
                  <a:pt x="10059" y="5760"/>
                </a:lnTo>
                <a:lnTo>
                  <a:pt x="9522" y="5721"/>
                </a:lnTo>
                <a:lnTo>
                  <a:pt x="8946" y="5721"/>
                </a:lnTo>
                <a:lnTo>
                  <a:pt x="8370" y="5760"/>
                </a:lnTo>
                <a:lnTo>
                  <a:pt x="7794" y="5875"/>
                </a:lnTo>
                <a:lnTo>
                  <a:pt x="7218" y="6028"/>
                </a:lnTo>
                <a:lnTo>
                  <a:pt x="6950" y="6144"/>
                </a:lnTo>
                <a:lnTo>
                  <a:pt x="6643" y="6297"/>
                </a:lnTo>
                <a:lnTo>
                  <a:pt x="6374" y="6451"/>
                </a:lnTo>
                <a:lnTo>
                  <a:pt x="6143" y="6643"/>
                </a:lnTo>
                <a:lnTo>
                  <a:pt x="5913" y="6835"/>
                </a:lnTo>
                <a:lnTo>
                  <a:pt x="5683" y="7103"/>
                </a:lnTo>
                <a:lnTo>
                  <a:pt x="5452" y="7372"/>
                </a:lnTo>
                <a:lnTo>
                  <a:pt x="5260" y="7641"/>
                </a:lnTo>
                <a:lnTo>
                  <a:pt x="5069" y="7986"/>
                </a:lnTo>
                <a:lnTo>
                  <a:pt x="4915" y="8370"/>
                </a:lnTo>
                <a:lnTo>
                  <a:pt x="4339" y="8255"/>
                </a:lnTo>
                <a:lnTo>
                  <a:pt x="3802" y="8255"/>
                </a:lnTo>
                <a:lnTo>
                  <a:pt x="3302" y="8332"/>
                </a:lnTo>
                <a:lnTo>
                  <a:pt x="2842" y="8486"/>
                </a:lnTo>
                <a:lnTo>
                  <a:pt x="2381" y="8678"/>
                </a:lnTo>
                <a:lnTo>
                  <a:pt x="1997" y="8869"/>
                </a:lnTo>
                <a:lnTo>
                  <a:pt x="1613" y="9138"/>
                </a:lnTo>
                <a:lnTo>
                  <a:pt x="1268" y="9407"/>
                </a:lnTo>
                <a:lnTo>
                  <a:pt x="999" y="9676"/>
                </a:lnTo>
                <a:lnTo>
                  <a:pt x="730" y="9983"/>
                </a:lnTo>
                <a:lnTo>
                  <a:pt x="308" y="10482"/>
                </a:lnTo>
                <a:lnTo>
                  <a:pt x="78" y="10827"/>
                </a:lnTo>
                <a:lnTo>
                  <a:pt x="1" y="10981"/>
                </a:lnTo>
                <a:lnTo>
                  <a:pt x="35052" y="10981"/>
                </a:lnTo>
                <a:lnTo>
                  <a:pt x="31828" y="5913"/>
                </a:lnTo>
                <a:lnTo>
                  <a:pt x="31674" y="5683"/>
                </a:lnTo>
                <a:lnTo>
                  <a:pt x="31175" y="4992"/>
                </a:lnTo>
                <a:lnTo>
                  <a:pt x="30791" y="4531"/>
                </a:lnTo>
                <a:lnTo>
                  <a:pt x="30330" y="4032"/>
                </a:lnTo>
                <a:lnTo>
                  <a:pt x="29793" y="3495"/>
                </a:lnTo>
                <a:lnTo>
                  <a:pt x="29140" y="2957"/>
                </a:lnTo>
                <a:lnTo>
                  <a:pt x="28411" y="2420"/>
                </a:lnTo>
                <a:lnTo>
                  <a:pt x="27566" y="1882"/>
                </a:lnTo>
                <a:lnTo>
                  <a:pt x="26645" y="1383"/>
                </a:lnTo>
                <a:lnTo>
                  <a:pt x="26146" y="1153"/>
                </a:lnTo>
                <a:lnTo>
                  <a:pt x="25608" y="922"/>
                </a:lnTo>
                <a:lnTo>
                  <a:pt x="25071" y="730"/>
                </a:lnTo>
                <a:lnTo>
                  <a:pt x="24495" y="538"/>
                </a:lnTo>
                <a:lnTo>
                  <a:pt x="23880" y="385"/>
                </a:lnTo>
                <a:lnTo>
                  <a:pt x="23266" y="270"/>
                </a:lnTo>
                <a:lnTo>
                  <a:pt x="22614" y="155"/>
                </a:lnTo>
                <a:lnTo>
                  <a:pt x="21923" y="78"/>
                </a:lnTo>
                <a:lnTo>
                  <a:pt x="21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8" name="Google Shape;1128;p45"/>
          <p:cNvGrpSpPr/>
          <p:nvPr/>
        </p:nvGrpSpPr>
        <p:grpSpPr>
          <a:xfrm>
            <a:off x="7007057" y="1831480"/>
            <a:ext cx="256309" cy="880363"/>
            <a:chOff x="1966019" y="2380507"/>
            <a:chExt cx="302537" cy="1039144"/>
          </a:xfrm>
        </p:grpSpPr>
        <p:sp>
          <p:nvSpPr>
            <p:cNvPr id="1129" name="Google Shape;1129;p45"/>
            <p:cNvSpPr/>
            <p:nvPr/>
          </p:nvSpPr>
          <p:spPr>
            <a:xfrm>
              <a:off x="1966019" y="2380507"/>
              <a:ext cx="134315" cy="1039144"/>
            </a:xfrm>
            <a:custGeom>
              <a:avLst/>
              <a:gdLst/>
              <a:ahLst/>
              <a:cxnLst/>
              <a:rect l="l" t="t" r="r" b="b"/>
              <a:pathLst>
                <a:path w="2650" h="20502" extrusionOk="0">
                  <a:moveTo>
                    <a:pt x="0" y="1"/>
                  </a:moveTo>
                  <a:lnTo>
                    <a:pt x="0" y="20502"/>
                  </a:lnTo>
                  <a:lnTo>
                    <a:pt x="2649" y="20502"/>
                  </a:lnTo>
                  <a:lnTo>
                    <a:pt x="26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5"/>
            <p:cNvSpPr/>
            <p:nvPr/>
          </p:nvSpPr>
          <p:spPr>
            <a:xfrm>
              <a:off x="1966019" y="2493382"/>
              <a:ext cx="134315" cy="56463"/>
            </a:xfrm>
            <a:custGeom>
              <a:avLst/>
              <a:gdLst/>
              <a:ahLst/>
              <a:cxnLst/>
              <a:rect l="l" t="t" r="r" b="b"/>
              <a:pathLst>
                <a:path w="2650" h="1114" extrusionOk="0">
                  <a:moveTo>
                    <a:pt x="0" y="0"/>
                  </a:moveTo>
                  <a:lnTo>
                    <a:pt x="0" y="1114"/>
                  </a:lnTo>
                  <a:lnTo>
                    <a:pt x="2649" y="1114"/>
                  </a:lnTo>
                  <a:lnTo>
                    <a:pt x="264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5"/>
            <p:cNvSpPr/>
            <p:nvPr/>
          </p:nvSpPr>
          <p:spPr>
            <a:xfrm>
              <a:off x="1966019" y="2606256"/>
              <a:ext cx="134315" cy="46732"/>
            </a:xfrm>
            <a:custGeom>
              <a:avLst/>
              <a:gdLst/>
              <a:ahLst/>
              <a:cxnLst/>
              <a:rect l="l" t="t" r="r" b="b"/>
              <a:pathLst>
                <a:path w="2650" h="922" extrusionOk="0">
                  <a:moveTo>
                    <a:pt x="0" y="0"/>
                  </a:moveTo>
                  <a:lnTo>
                    <a:pt x="0" y="922"/>
                  </a:lnTo>
                  <a:lnTo>
                    <a:pt x="2649" y="922"/>
                  </a:lnTo>
                  <a:lnTo>
                    <a:pt x="264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5"/>
            <p:cNvSpPr/>
            <p:nvPr/>
          </p:nvSpPr>
          <p:spPr>
            <a:xfrm>
              <a:off x="1966019" y="3230843"/>
              <a:ext cx="134315" cy="62343"/>
            </a:xfrm>
            <a:custGeom>
              <a:avLst/>
              <a:gdLst/>
              <a:ahLst/>
              <a:cxnLst/>
              <a:rect l="l" t="t" r="r" b="b"/>
              <a:pathLst>
                <a:path w="2650" h="1230" extrusionOk="0">
                  <a:moveTo>
                    <a:pt x="0" y="1"/>
                  </a:moveTo>
                  <a:lnTo>
                    <a:pt x="0" y="1229"/>
                  </a:lnTo>
                  <a:lnTo>
                    <a:pt x="2649" y="1229"/>
                  </a:lnTo>
                  <a:lnTo>
                    <a:pt x="2649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5"/>
            <p:cNvSpPr/>
            <p:nvPr/>
          </p:nvSpPr>
          <p:spPr>
            <a:xfrm>
              <a:off x="2100283" y="2380507"/>
              <a:ext cx="165436" cy="1039144"/>
            </a:xfrm>
            <a:custGeom>
              <a:avLst/>
              <a:gdLst/>
              <a:ahLst/>
              <a:cxnLst/>
              <a:rect l="l" t="t" r="r" b="b"/>
              <a:pathLst>
                <a:path w="3264" h="20502" extrusionOk="0">
                  <a:moveTo>
                    <a:pt x="0" y="1"/>
                  </a:moveTo>
                  <a:lnTo>
                    <a:pt x="0" y="20502"/>
                  </a:lnTo>
                  <a:lnTo>
                    <a:pt x="3263" y="19005"/>
                  </a:lnTo>
                  <a:lnTo>
                    <a:pt x="3263" y="8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5"/>
            <p:cNvSpPr/>
            <p:nvPr/>
          </p:nvSpPr>
          <p:spPr>
            <a:xfrm>
              <a:off x="2103120" y="2380507"/>
              <a:ext cx="165436" cy="1039144"/>
            </a:xfrm>
            <a:custGeom>
              <a:avLst/>
              <a:gdLst/>
              <a:ahLst/>
              <a:cxnLst/>
              <a:rect l="l" t="t" r="r" b="b"/>
              <a:pathLst>
                <a:path w="3264" h="20502" extrusionOk="0">
                  <a:moveTo>
                    <a:pt x="0" y="1"/>
                  </a:moveTo>
                  <a:lnTo>
                    <a:pt x="0" y="20502"/>
                  </a:lnTo>
                  <a:lnTo>
                    <a:pt x="3263" y="19005"/>
                  </a:lnTo>
                  <a:lnTo>
                    <a:pt x="3263" y="8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45"/>
          <p:cNvGrpSpPr/>
          <p:nvPr/>
        </p:nvGrpSpPr>
        <p:grpSpPr>
          <a:xfrm>
            <a:off x="7194256" y="1969937"/>
            <a:ext cx="273701" cy="753431"/>
            <a:chOff x="4266788" y="2397066"/>
            <a:chExt cx="323065" cy="889319"/>
          </a:xfrm>
        </p:grpSpPr>
        <p:sp>
          <p:nvSpPr>
            <p:cNvPr id="1136" name="Google Shape;1136;p45"/>
            <p:cNvSpPr/>
            <p:nvPr/>
          </p:nvSpPr>
          <p:spPr>
            <a:xfrm>
              <a:off x="4266788" y="2397066"/>
              <a:ext cx="177144" cy="889319"/>
            </a:xfrm>
            <a:custGeom>
              <a:avLst/>
              <a:gdLst/>
              <a:ahLst/>
              <a:cxnLst/>
              <a:rect l="l" t="t" r="r" b="b"/>
              <a:pathLst>
                <a:path w="3495" h="17546" extrusionOk="0">
                  <a:moveTo>
                    <a:pt x="0" y="0"/>
                  </a:moveTo>
                  <a:lnTo>
                    <a:pt x="0" y="17545"/>
                  </a:lnTo>
                  <a:lnTo>
                    <a:pt x="3494" y="17545"/>
                  </a:lnTo>
                  <a:lnTo>
                    <a:pt x="3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5"/>
            <p:cNvSpPr/>
            <p:nvPr/>
          </p:nvSpPr>
          <p:spPr>
            <a:xfrm>
              <a:off x="4295982" y="2488501"/>
              <a:ext cx="112926" cy="112926"/>
            </a:xfrm>
            <a:custGeom>
              <a:avLst/>
              <a:gdLst/>
              <a:ahLst/>
              <a:cxnLst/>
              <a:rect l="l" t="t" r="r" b="b"/>
              <a:pathLst>
                <a:path w="2228" h="2228" extrusionOk="0">
                  <a:moveTo>
                    <a:pt x="883" y="1"/>
                  </a:moveTo>
                  <a:lnTo>
                    <a:pt x="691" y="77"/>
                  </a:lnTo>
                  <a:lnTo>
                    <a:pt x="499" y="193"/>
                  </a:lnTo>
                  <a:lnTo>
                    <a:pt x="307" y="308"/>
                  </a:lnTo>
                  <a:lnTo>
                    <a:pt x="192" y="500"/>
                  </a:lnTo>
                  <a:lnTo>
                    <a:pt x="77" y="692"/>
                  </a:lnTo>
                  <a:lnTo>
                    <a:pt x="0" y="884"/>
                  </a:lnTo>
                  <a:lnTo>
                    <a:pt x="0" y="1114"/>
                  </a:lnTo>
                  <a:lnTo>
                    <a:pt x="0" y="1344"/>
                  </a:lnTo>
                  <a:lnTo>
                    <a:pt x="77" y="1536"/>
                  </a:lnTo>
                  <a:lnTo>
                    <a:pt x="192" y="1728"/>
                  </a:lnTo>
                  <a:lnTo>
                    <a:pt x="307" y="1920"/>
                  </a:lnTo>
                  <a:lnTo>
                    <a:pt x="499" y="2035"/>
                  </a:lnTo>
                  <a:lnTo>
                    <a:pt x="691" y="2151"/>
                  </a:lnTo>
                  <a:lnTo>
                    <a:pt x="883" y="2227"/>
                  </a:lnTo>
                  <a:lnTo>
                    <a:pt x="1344" y="2227"/>
                  </a:lnTo>
                  <a:lnTo>
                    <a:pt x="1536" y="2151"/>
                  </a:lnTo>
                  <a:lnTo>
                    <a:pt x="1728" y="2035"/>
                  </a:lnTo>
                  <a:lnTo>
                    <a:pt x="1920" y="1920"/>
                  </a:lnTo>
                  <a:lnTo>
                    <a:pt x="2035" y="1728"/>
                  </a:lnTo>
                  <a:lnTo>
                    <a:pt x="2150" y="1536"/>
                  </a:lnTo>
                  <a:lnTo>
                    <a:pt x="2227" y="1344"/>
                  </a:lnTo>
                  <a:lnTo>
                    <a:pt x="2227" y="1114"/>
                  </a:lnTo>
                  <a:lnTo>
                    <a:pt x="2227" y="884"/>
                  </a:lnTo>
                  <a:lnTo>
                    <a:pt x="2150" y="692"/>
                  </a:lnTo>
                  <a:lnTo>
                    <a:pt x="2035" y="500"/>
                  </a:lnTo>
                  <a:lnTo>
                    <a:pt x="1920" y="308"/>
                  </a:lnTo>
                  <a:lnTo>
                    <a:pt x="1728" y="193"/>
                  </a:lnTo>
                  <a:lnTo>
                    <a:pt x="1536" y="77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5"/>
            <p:cNvSpPr/>
            <p:nvPr/>
          </p:nvSpPr>
          <p:spPr>
            <a:xfrm>
              <a:off x="4321274" y="2648056"/>
              <a:ext cx="62292" cy="62343"/>
            </a:xfrm>
            <a:custGeom>
              <a:avLst/>
              <a:gdLst/>
              <a:ahLst/>
              <a:cxnLst/>
              <a:rect l="l" t="t" r="r" b="b"/>
              <a:pathLst>
                <a:path w="1229" h="1230" extrusionOk="0">
                  <a:moveTo>
                    <a:pt x="615" y="1"/>
                  </a:moveTo>
                  <a:lnTo>
                    <a:pt x="499" y="39"/>
                  </a:lnTo>
                  <a:lnTo>
                    <a:pt x="384" y="39"/>
                  </a:lnTo>
                  <a:lnTo>
                    <a:pt x="192" y="193"/>
                  </a:lnTo>
                  <a:lnTo>
                    <a:pt x="39" y="385"/>
                  </a:lnTo>
                  <a:lnTo>
                    <a:pt x="0" y="500"/>
                  </a:lnTo>
                  <a:lnTo>
                    <a:pt x="0" y="615"/>
                  </a:lnTo>
                  <a:lnTo>
                    <a:pt x="0" y="730"/>
                  </a:lnTo>
                  <a:lnTo>
                    <a:pt x="39" y="845"/>
                  </a:lnTo>
                  <a:lnTo>
                    <a:pt x="192" y="1076"/>
                  </a:lnTo>
                  <a:lnTo>
                    <a:pt x="384" y="1191"/>
                  </a:lnTo>
                  <a:lnTo>
                    <a:pt x="499" y="1229"/>
                  </a:lnTo>
                  <a:lnTo>
                    <a:pt x="730" y="1229"/>
                  </a:lnTo>
                  <a:lnTo>
                    <a:pt x="845" y="1191"/>
                  </a:lnTo>
                  <a:lnTo>
                    <a:pt x="1037" y="1076"/>
                  </a:lnTo>
                  <a:lnTo>
                    <a:pt x="1191" y="845"/>
                  </a:lnTo>
                  <a:lnTo>
                    <a:pt x="1229" y="730"/>
                  </a:lnTo>
                  <a:lnTo>
                    <a:pt x="1229" y="615"/>
                  </a:lnTo>
                  <a:lnTo>
                    <a:pt x="1229" y="500"/>
                  </a:lnTo>
                  <a:lnTo>
                    <a:pt x="1191" y="385"/>
                  </a:lnTo>
                  <a:lnTo>
                    <a:pt x="1037" y="193"/>
                  </a:lnTo>
                  <a:lnTo>
                    <a:pt x="845" y="39"/>
                  </a:lnTo>
                  <a:lnTo>
                    <a:pt x="730" y="39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5"/>
            <p:cNvSpPr/>
            <p:nvPr/>
          </p:nvSpPr>
          <p:spPr>
            <a:xfrm>
              <a:off x="4321274" y="2751200"/>
              <a:ext cx="62292" cy="62343"/>
            </a:xfrm>
            <a:custGeom>
              <a:avLst/>
              <a:gdLst/>
              <a:ahLst/>
              <a:cxnLst/>
              <a:rect l="l" t="t" r="r" b="b"/>
              <a:pathLst>
                <a:path w="1229" h="1230" extrusionOk="0">
                  <a:moveTo>
                    <a:pt x="499" y="1"/>
                  </a:moveTo>
                  <a:lnTo>
                    <a:pt x="384" y="39"/>
                  </a:lnTo>
                  <a:lnTo>
                    <a:pt x="192" y="154"/>
                  </a:lnTo>
                  <a:lnTo>
                    <a:pt x="39" y="346"/>
                  </a:lnTo>
                  <a:lnTo>
                    <a:pt x="0" y="461"/>
                  </a:lnTo>
                  <a:lnTo>
                    <a:pt x="0" y="615"/>
                  </a:lnTo>
                  <a:lnTo>
                    <a:pt x="0" y="730"/>
                  </a:lnTo>
                  <a:lnTo>
                    <a:pt x="39" y="845"/>
                  </a:lnTo>
                  <a:lnTo>
                    <a:pt x="192" y="1037"/>
                  </a:lnTo>
                  <a:lnTo>
                    <a:pt x="384" y="1152"/>
                  </a:lnTo>
                  <a:lnTo>
                    <a:pt x="499" y="1191"/>
                  </a:lnTo>
                  <a:lnTo>
                    <a:pt x="615" y="1229"/>
                  </a:lnTo>
                  <a:lnTo>
                    <a:pt x="730" y="1191"/>
                  </a:lnTo>
                  <a:lnTo>
                    <a:pt x="845" y="1152"/>
                  </a:lnTo>
                  <a:lnTo>
                    <a:pt x="1037" y="1037"/>
                  </a:lnTo>
                  <a:lnTo>
                    <a:pt x="1191" y="845"/>
                  </a:lnTo>
                  <a:lnTo>
                    <a:pt x="1229" y="730"/>
                  </a:lnTo>
                  <a:lnTo>
                    <a:pt x="1229" y="615"/>
                  </a:lnTo>
                  <a:lnTo>
                    <a:pt x="1229" y="461"/>
                  </a:lnTo>
                  <a:lnTo>
                    <a:pt x="1191" y="346"/>
                  </a:lnTo>
                  <a:lnTo>
                    <a:pt x="1037" y="154"/>
                  </a:lnTo>
                  <a:lnTo>
                    <a:pt x="845" y="39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5"/>
            <p:cNvSpPr/>
            <p:nvPr/>
          </p:nvSpPr>
          <p:spPr>
            <a:xfrm>
              <a:off x="4443880" y="2397066"/>
              <a:ext cx="145973" cy="889319"/>
            </a:xfrm>
            <a:custGeom>
              <a:avLst/>
              <a:gdLst/>
              <a:ahLst/>
              <a:cxnLst/>
              <a:rect l="l" t="t" r="r" b="b"/>
              <a:pathLst>
                <a:path w="2880" h="17546" extrusionOk="0">
                  <a:moveTo>
                    <a:pt x="0" y="0"/>
                  </a:moveTo>
                  <a:lnTo>
                    <a:pt x="0" y="17545"/>
                  </a:lnTo>
                  <a:lnTo>
                    <a:pt x="2879" y="16432"/>
                  </a:lnTo>
                  <a:lnTo>
                    <a:pt x="2879" y="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" name="Google Shape;1141;p45"/>
          <p:cNvGrpSpPr/>
          <p:nvPr/>
        </p:nvGrpSpPr>
        <p:grpSpPr>
          <a:xfrm>
            <a:off x="7421111" y="1918158"/>
            <a:ext cx="276455" cy="805210"/>
            <a:chOff x="9314964" y="1290581"/>
            <a:chExt cx="318754" cy="928410"/>
          </a:xfrm>
        </p:grpSpPr>
        <p:sp>
          <p:nvSpPr>
            <p:cNvPr id="1142" name="Google Shape;1142;p45"/>
            <p:cNvSpPr/>
            <p:nvPr/>
          </p:nvSpPr>
          <p:spPr>
            <a:xfrm>
              <a:off x="9314964" y="1290581"/>
              <a:ext cx="196094" cy="928410"/>
            </a:xfrm>
            <a:custGeom>
              <a:avLst/>
              <a:gdLst/>
              <a:ahLst/>
              <a:cxnLst/>
              <a:rect l="l" t="t" r="r" b="b"/>
              <a:pathLst>
                <a:path w="3341" h="15818" extrusionOk="0">
                  <a:moveTo>
                    <a:pt x="1" y="1"/>
                  </a:moveTo>
                  <a:lnTo>
                    <a:pt x="78" y="15818"/>
                  </a:lnTo>
                  <a:lnTo>
                    <a:pt x="3341" y="15818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5"/>
            <p:cNvSpPr/>
            <p:nvPr/>
          </p:nvSpPr>
          <p:spPr>
            <a:xfrm>
              <a:off x="9317253" y="2007161"/>
              <a:ext cx="193805" cy="31577"/>
            </a:xfrm>
            <a:custGeom>
              <a:avLst/>
              <a:gdLst/>
              <a:ahLst/>
              <a:cxnLst/>
              <a:rect l="l" t="t" r="r" b="b"/>
              <a:pathLst>
                <a:path w="3302" h="538" extrusionOk="0">
                  <a:moveTo>
                    <a:pt x="0" y="0"/>
                  </a:moveTo>
                  <a:lnTo>
                    <a:pt x="0" y="538"/>
                  </a:lnTo>
                  <a:lnTo>
                    <a:pt x="3302" y="461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5"/>
            <p:cNvSpPr/>
            <p:nvPr/>
          </p:nvSpPr>
          <p:spPr>
            <a:xfrm>
              <a:off x="9317253" y="2070256"/>
              <a:ext cx="193805" cy="31577"/>
            </a:xfrm>
            <a:custGeom>
              <a:avLst/>
              <a:gdLst/>
              <a:ahLst/>
              <a:cxnLst/>
              <a:rect l="l" t="t" r="r" b="b"/>
              <a:pathLst>
                <a:path w="3302" h="538" extrusionOk="0">
                  <a:moveTo>
                    <a:pt x="3263" y="0"/>
                  </a:moveTo>
                  <a:lnTo>
                    <a:pt x="0" y="39"/>
                  </a:lnTo>
                  <a:lnTo>
                    <a:pt x="0" y="538"/>
                  </a:lnTo>
                  <a:lnTo>
                    <a:pt x="3302" y="461"/>
                  </a:lnTo>
                  <a:lnTo>
                    <a:pt x="32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5"/>
            <p:cNvSpPr/>
            <p:nvPr/>
          </p:nvSpPr>
          <p:spPr>
            <a:xfrm>
              <a:off x="9355521" y="1398752"/>
              <a:ext cx="108230" cy="286247"/>
            </a:xfrm>
            <a:custGeom>
              <a:avLst/>
              <a:gdLst/>
              <a:ahLst/>
              <a:cxnLst/>
              <a:rect l="l" t="t" r="r" b="b"/>
              <a:pathLst>
                <a:path w="1844" h="4877" extrusionOk="0">
                  <a:moveTo>
                    <a:pt x="193" y="0"/>
                  </a:moveTo>
                  <a:lnTo>
                    <a:pt x="116" y="77"/>
                  </a:lnTo>
                  <a:lnTo>
                    <a:pt x="78" y="154"/>
                  </a:lnTo>
                  <a:lnTo>
                    <a:pt x="1" y="269"/>
                  </a:lnTo>
                  <a:lnTo>
                    <a:pt x="39" y="4569"/>
                  </a:lnTo>
                  <a:lnTo>
                    <a:pt x="78" y="4723"/>
                  </a:lnTo>
                  <a:lnTo>
                    <a:pt x="116" y="4799"/>
                  </a:lnTo>
                  <a:lnTo>
                    <a:pt x="231" y="4838"/>
                  </a:lnTo>
                  <a:lnTo>
                    <a:pt x="308" y="4876"/>
                  </a:lnTo>
                  <a:lnTo>
                    <a:pt x="1613" y="4876"/>
                  </a:lnTo>
                  <a:lnTo>
                    <a:pt x="1728" y="4838"/>
                  </a:lnTo>
                  <a:lnTo>
                    <a:pt x="1805" y="4761"/>
                  </a:lnTo>
                  <a:lnTo>
                    <a:pt x="1844" y="4684"/>
                  </a:lnTo>
                  <a:lnTo>
                    <a:pt x="1844" y="4569"/>
                  </a:lnTo>
                  <a:lnTo>
                    <a:pt x="1805" y="269"/>
                  </a:lnTo>
                  <a:lnTo>
                    <a:pt x="1844" y="154"/>
                  </a:lnTo>
                  <a:lnTo>
                    <a:pt x="1767" y="77"/>
                  </a:lnTo>
                  <a:lnTo>
                    <a:pt x="1690" y="0"/>
                  </a:lnTo>
                  <a:lnTo>
                    <a:pt x="1575" y="0"/>
                  </a:lnTo>
                  <a:lnTo>
                    <a:pt x="308" y="39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5"/>
            <p:cNvSpPr/>
            <p:nvPr/>
          </p:nvSpPr>
          <p:spPr>
            <a:xfrm>
              <a:off x="9506538" y="1290581"/>
              <a:ext cx="123960" cy="928410"/>
            </a:xfrm>
            <a:custGeom>
              <a:avLst/>
              <a:gdLst/>
              <a:ahLst/>
              <a:cxnLst/>
              <a:rect l="l" t="t" r="r" b="b"/>
              <a:pathLst>
                <a:path w="2112" h="15818" extrusionOk="0">
                  <a:moveTo>
                    <a:pt x="0" y="1"/>
                  </a:moveTo>
                  <a:lnTo>
                    <a:pt x="77" y="15818"/>
                  </a:lnTo>
                  <a:lnTo>
                    <a:pt x="2112" y="15012"/>
                  </a:lnTo>
                  <a:lnTo>
                    <a:pt x="2035" y="6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5"/>
            <p:cNvSpPr/>
            <p:nvPr/>
          </p:nvSpPr>
          <p:spPr>
            <a:xfrm>
              <a:off x="9509760" y="1290581"/>
              <a:ext cx="123959" cy="928398"/>
            </a:xfrm>
            <a:custGeom>
              <a:avLst/>
              <a:gdLst/>
              <a:ahLst/>
              <a:cxnLst/>
              <a:rect l="l" t="t" r="r" b="b"/>
              <a:pathLst>
                <a:path w="2112" h="15818" extrusionOk="0">
                  <a:moveTo>
                    <a:pt x="0" y="1"/>
                  </a:moveTo>
                  <a:lnTo>
                    <a:pt x="77" y="15818"/>
                  </a:lnTo>
                  <a:lnTo>
                    <a:pt x="2112" y="15012"/>
                  </a:lnTo>
                  <a:lnTo>
                    <a:pt x="2035" y="6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" name="Google Shape;1148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Bejelentkezés</a:t>
            </a:r>
            <a:endParaRPr dirty="0"/>
          </a:p>
        </p:txBody>
      </p:sp>
      <p:grpSp>
        <p:nvGrpSpPr>
          <p:cNvPr id="1150" name="Google Shape;1150;p45"/>
          <p:cNvGrpSpPr/>
          <p:nvPr/>
        </p:nvGrpSpPr>
        <p:grpSpPr>
          <a:xfrm>
            <a:off x="6360104" y="3554004"/>
            <a:ext cx="1653737" cy="481095"/>
            <a:chOff x="323167" y="-722822"/>
            <a:chExt cx="1635582" cy="475814"/>
          </a:xfrm>
        </p:grpSpPr>
        <p:sp>
          <p:nvSpPr>
            <p:cNvPr id="1151" name="Google Shape;1151;p45"/>
            <p:cNvSpPr/>
            <p:nvPr/>
          </p:nvSpPr>
          <p:spPr>
            <a:xfrm flipH="1">
              <a:off x="323167" y="-722822"/>
              <a:ext cx="1513210" cy="113408"/>
            </a:xfrm>
            <a:custGeom>
              <a:avLst/>
              <a:gdLst/>
              <a:ahLst/>
              <a:cxnLst/>
              <a:rect l="l" t="t" r="r" b="b"/>
              <a:pathLst>
                <a:path w="12823" h="961" extrusionOk="0">
                  <a:moveTo>
                    <a:pt x="1920" y="1"/>
                  </a:moveTo>
                  <a:lnTo>
                    <a:pt x="0" y="961"/>
                  </a:lnTo>
                  <a:lnTo>
                    <a:pt x="11172" y="884"/>
                  </a:lnTo>
                  <a:lnTo>
                    <a:pt x="12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5"/>
            <p:cNvSpPr/>
            <p:nvPr/>
          </p:nvSpPr>
          <p:spPr>
            <a:xfrm flipH="1">
              <a:off x="517877" y="-618621"/>
              <a:ext cx="1440872" cy="371613"/>
            </a:xfrm>
            <a:custGeom>
              <a:avLst/>
              <a:gdLst/>
              <a:ahLst/>
              <a:cxnLst/>
              <a:rect l="l" t="t" r="r" b="b"/>
              <a:pathLst>
                <a:path w="12210" h="3149" extrusionOk="0">
                  <a:moveTo>
                    <a:pt x="1267" y="1"/>
                  </a:moveTo>
                  <a:lnTo>
                    <a:pt x="999" y="116"/>
                  </a:lnTo>
                  <a:lnTo>
                    <a:pt x="730" y="270"/>
                  </a:lnTo>
                  <a:lnTo>
                    <a:pt x="500" y="461"/>
                  </a:lnTo>
                  <a:lnTo>
                    <a:pt x="269" y="692"/>
                  </a:lnTo>
                  <a:lnTo>
                    <a:pt x="154" y="961"/>
                  </a:lnTo>
                  <a:lnTo>
                    <a:pt x="39" y="1268"/>
                  </a:lnTo>
                  <a:lnTo>
                    <a:pt x="0" y="1575"/>
                  </a:lnTo>
                  <a:lnTo>
                    <a:pt x="39" y="1882"/>
                  </a:lnTo>
                  <a:lnTo>
                    <a:pt x="154" y="2189"/>
                  </a:lnTo>
                  <a:lnTo>
                    <a:pt x="269" y="2458"/>
                  </a:lnTo>
                  <a:lnTo>
                    <a:pt x="500" y="2688"/>
                  </a:lnTo>
                  <a:lnTo>
                    <a:pt x="730" y="2880"/>
                  </a:lnTo>
                  <a:lnTo>
                    <a:pt x="999" y="3034"/>
                  </a:lnTo>
                  <a:lnTo>
                    <a:pt x="1267" y="3149"/>
                  </a:lnTo>
                  <a:lnTo>
                    <a:pt x="12209" y="3149"/>
                  </a:lnTo>
                  <a:lnTo>
                    <a:pt x="122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5"/>
            <p:cNvSpPr/>
            <p:nvPr/>
          </p:nvSpPr>
          <p:spPr>
            <a:xfrm flipH="1">
              <a:off x="517878" y="-577791"/>
              <a:ext cx="1377502" cy="290069"/>
            </a:xfrm>
            <a:custGeom>
              <a:avLst/>
              <a:gdLst/>
              <a:ahLst/>
              <a:cxnLst/>
              <a:rect l="l" t="t" r="r" b="b"/>
              <a:pathLst>
                <a:path w="11673" h="2458" extrusionOk="0">
                  <a:moveTo>
                    <a:pt x="1229" y="0"/>
                  </a:moveTo>
                  <a:lnTo>
                    <a:pt x="999" y="39"/>
                  </a:lnTo>
                  <a:lnTo>
                    <a:pt x="769" y="77"/>
                  </a:lnTo>
                  <a:lnTo>
                    <a:pt x="538" y="192"/>
                  </a:lnTo>
                  <a:lnTo>
                    <a:pt x="385" y="346"/>
                  </a:lnTo>
                  <a:lnTo>
                    <a:pt x="231" y="538"/>
                  </a:lnTo>
                  <a:lnTo>
                    <a:pt x="116" y="768"/>
                  </a:lnTo>
                  <a:lnTo>
                    <a:pt x="39" y="998"/>
                  </a:lnTo>
                  <a:lnTo>
                    <a:pt x="1" y="1229"/>
                  </a:lnTo>
                  <a:lnTo>
                    <a:pt x="39" y="1459"/>
                  </a:lnTo>
                  <a:lnTo>
                    <a:pt x="116" y="1690"/>
                  </a:lnTo>
                  <a:lnTo>
                    <a:pt x="231" y="1920"/>
                  </a:lnTo>
                  <a:lnTo>
                    <a:pt x="385" y="2112"/>
                  </a:lnTo>
                  <a:lnTo>
                    <a:pt x="538" y="2265"/>
                  </a:lnTo>
                  <a:lnTo>
                    <a:pt x="769" y="2342"/>
                  </a:lnTo>
                  <a:lnTo>
                    <a:pt x="999" y="2419"/>
                  </a:lnTo>
                  <a:lnTo>
                    <a:pt x="1229" y="2457"/>
                  </a:lnTo>
                  <a:lnTo>
                    <a:pt x="11672" y="2457"/>
                  </a:lnTo>
                  <a:lnTo>
                    <a:pt x="11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5"/>
            <p:cNvSpPr/>
            <p:nvPr/>
          </p:nvSpPr>
          <p:spPr>
            <a:xfrm flipH="1">
              <a:off x="323189" y="-722822"/>
              <a:ext cx="194830" cy="145152"/>
            </a:xfrm>
            <a:custGeom>
              <a:avLst/>
              <a:gdLst/>
              <a:ahLst/>
              <a:cxnLst/>
              <a:rect l="l" t="t" r="r" b="b"/>
              <a:pathLst>
                <a:path w="1651" h="1230" extrusionOk="0">
                  <a:moveTo>
                    <a:pt x="1651" y="1"/>
                  </a:moveTo>
                  <a:lnTo>
                    <a:pt x="0" y="884"/>
                  </a:lnTo>
                  <a:lnTo>
                    <a:pt x="0" y="1229"/>
                  </a:lnTo>
                  <a:lnTo>
                    <a:pt x="1651" y="346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5"/>
            <p:cNvSpPr/>
            <p:nvPr/>
          </p:nvSpPr>
          <p:spPr>
            <a:xfrm flipH="1">
              <a:off x="323189" y="-387563"/>
              <a:ext cx="194830" cy="140550"/>
            </a:xfrm>
            <a:custGeom>
              <a:avLst/>
              <a:gdLst/>
              <a:ahLst/>
              <a:cxnLst/>
              <a:rect l="l" t="t" r="r" b="b"/>
              <a:pathLst>
                <a:path w="1651" h="1191" extrusionOk="0">
                  <a:moveTo>
                    <a:pt x="1651" y="1"/>
                  </a:moveTo>
                  <a:lnTo>
                    <a:pt x="0" y="845"/>
                  </a:lnTo>
                  <a:lnTo>
                    <a:pt x="0" y="1191"/>
                  </a:lnTo>
                  <a:lnTo>
                    <a:pt x="1651" y="346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5"/>
            <p:cNvSpPr/>
            <p:nvPr/>
          </p:nvSpPr>
          <p:spPr>
            <a:xfrm flipH="1">
              <a:off x="345847" y="-668420"/>
              <a:ext cx="172173" cy="380700"/>
            </a:xfrm>
            <a:custGeom>
              <a:avLst/>
              <a:gdLst/>
              <a:ahLst/>
              <a:cxnLst/>
              <a:rect l="l" t="t" r="r" b="b"/>
              <a:pathLst>
                <a:path w="1459" h="3226" extrusionOk="0">
                  <a:moveTo>
                    <a:pt x="1459" y="0"/>
                  </a:moveTo>
                  <a:lnTo>
                    <a:pt x="0" y="768"/>
                  </a:lnTo>
                  <a:lnTo>
                    <a:pt x="0" y="3225"/>
                  </a:lnTo>
                  <a:lnTo>
                    <a:pt x="1459" y="2458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5"/>
            <p:cNvSpPr/>
            <p:nvPr/>
          </p:nvSpPr>
          <p:spPr>
            <a:xfrm flipH="1">
              <a:off x="1510089" y="-491764"/>
              <a:ext cx="172291" cy="163208"/>
            </a:xfrm>
            <a:custGeom>
              <a:avLst/>
              <a:gdLst/>
              <a:ahLst/>
              <a:cxnLst/>
              <a:rect l="l" t="t" r="r" b="b"/>
              <a:pathLst>
                <a:path w="146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730" y="1152"/>
                  </a:lnTo>
                  <a:lnTo>
                    <a:pt x="1459" y="1344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5"/>
            <p:cNvSpPr/>
            <p:nvPr/>
          </p:nvSpPr>
          <p:spPr>
            <a:xfrm flipH="1">
              <a:off x="717320" y="-441847"/>
              <a:ext cx="647979" cy="18174"/>
            </a:xfrm>
            <a:custGeom>
              <a:avLst/>
              <a:gdLst/>
              <a:ahLst/>
              <a:cxnLst/>
              <a:rect l="l" t="t" r="r" b="b"/>
              <a:pathLst>
                <a:path w="5491" h="154" extrusionOk="0">
                  <a:moveTo>
                    <a:pt x="1383" y="0"/>
                  </a:moveTo>
                  <a:lnTo>
                    <a:pt x="1" y="77"/>
                  </a:lnTo>
                  <a:lnTo>
                    <a:pt x="1383" y="115"/>
                  </a:lnTo>
                  <a:lnTo>
                    <a:pt x="2727" y="154"/>
                  </a:lnTo>
                  <a:lnTo>
                    <a:pt x="4109" y="115"/>
                  </a:lnTo>
                  <a:lnTo>
                    <a:pt x="5491" y="77"/>
                  </a:lnTo>
                  <a:lnTo>
                    <a:pt x="41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5"/>
            <p:cNvSpPr/>
            <p:nvPr/>
          </p:nvSpPr>
          <p:spPr>
            <a:xfrm flipH="1">
              <a:off x="325266" y="-722376"/>
              <a:ext cx="1513210" cy="113408"/>
            </a:xfrm>
            <a:custGeom>
              <a:avLst/>
              <a:gdLst/>
              <a:ahLst/>
              <a:cxnLst/>
              <a:rect l="l" t="t" r="r" b="b"/>
              <a:pathLst>
                <a:path w="12823" h="961" extrusionOk="0">
                  <a:moveTo>
                    <a:pt x="1920" y="1"/>
                  </a:moveTo>
                  <a:lnTo>
                    <a:pt x="0" y="961"/>
                  </a:lnTo>
                  <a:lnTo>
                    <a:pt x="11172" y="884"/>
                  </a:lnTo>
                  <a:lnTo>
                    <a:pt x="1282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" name="Google Shape;1160;p45"/>
          <p:cNvGrpSpPr/>
          <p:nvPr/>
        </p:nvGrpSpPr>
        <p:grpSpPr>
          <a:xfrm flipH="1">
            <a:off x="6039630" y="3055511"/>
            <a:ext cx="1713324" cy="498358"/>
            <a:chOff x="3581728" y="2781311"/>
            <a:chExt cx="2399614" cy="698078"/>
          </a:xfrm>
        </p:grpSpPr>
        <p:sp>
          <p:nvSpPr>
            <p:cNvPr id="1161" name="Google Shape;1161;p45"/>
            <p:cNvSpPr/>
            <p:nvPr/>
          </p:nvSpPr>
          <p:spPr>
            <a:xfrm>
              <a:off x="3761264" y="2781311"/>
              <a:ext cx="2220078" cy="166383"/>
            </a:xfrm>
            <a:custGeom>
              <a:avLst/>
              <a:gdLst/>
              <a:ahLst/>
              <a:cxnLst/>
              <a:rect l="l" t="t" r="r" b="b"/>
              <a:pathLst>
                <a:path w="12823" h="961" extrusionOk="0">
                  <a:moveTo>
                    <a:pt x="1920" y="1"/>
                  </a:moveTo>
                  <a:lnTo>
                    <a:pt x="0" y="961"/>
                  </a:lnTo>
                  <a:lnTo>
                    <a:pt x="11172" y="884"/>
                  </a:lnTo>
                  <a:lnTo>
                    <a:pt x="12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5"/>
            <p:cNvSpPr/>
            <p:nvPr/>
          </p:nvSpPr>
          <p:spPr>
            <a:xfrm>
              <a:off x="3581728" y="2934187"/>
              <a:ext cx="2113948" cy="545202"/>
            </a:xfrm>
            <a:custGeom>
              <a:avLst/>
              <a:gdLst/>
              <a:ahLst/>
              <a:cxnLst/>
              <a:rect l="l" t="t" r="r" b="b"/>
              <a:pathLst>
                <a:path w="12210" h="3149" extrusionOk="0">
                  <a:moveTo>
                    <a:pt x="1267" y="1"/>
                  </a:moveTo>
                  <a:lnTo>
                    <a:pt x="999" y="116"/>
                  </a:lnTo>
                  <a:lnTo>
                    <a:pt x="730" y="270"/>
                  </a:lnTo>
                  <a:lnTo>
                    <a:pt x="500" y="461"/>
                  </a:lnTo>
                  <a:lnTo>
                    <a:pt x="269" y="692"/>
                  </a:lnTo>
                  <a:lnTo>
                    <a:pt x="154" y="961"/>
                  </a:lnTo>
                  <a:lnTo>
                    <a:pt x="39" y="1268"/>
                  </a:lnTo>
                  <a:lnTo>
                    <a:pt x="0" y="1575"/>
                  </a:lnTo>
                  <a:lnTo>
                    <a:pt x="39" y="1882"/>
                  </a:lnTo>
                  <a:lnTo>
                    <a:pt x="154" y="2189"/>
                  </a:lnTo>
                  <a:lnTo>
                    <a:pt x="269" y="2458"/>
                  </a:lnTo>
                  <a:lnTo>
                    <a:pt x="500" y="2688"/>
                  </a:lnTo>
                  <a:lnTo>
                    <a:pt x="730" y="2880"/>
                  </a:lnTo>
                  <a:lnTo>
                    <a:pt x="999" y="3034"/>
                  </a:lnTo>
                  <a:lnTo>
                    <a:pt x="1267" y="3149"/>
                  </a:lnTo>
                  <a:lnTo>
                    <a:pt x="12209" y="3149"/>
                  </a:lnTo>
                  <a:lnTo>
                    <a:pt x="122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5"/>
            <p:cNvSpPr/>
            <p:nvPr/>
          </p:nvSpPr>
          <p:spPr>
            <a:xfrm>
              <a:off x="3674699" y="2994091"/>
              <a:ext cx="2020976" cy="425566"/>
            </a:xfrm>
            <a:custGeom>
              <a:avLst/>
              <a:gdLst/>
              <a:ahLst/>
              <a:cxnLst/>
              <a:rect l="l" t="t" r="r" b="b"/>
              <a:pathLst>
                <a:path w="11673" h="2458" extrusionOk="0">
                  <a:moveTo>
                    <a:pt x="1229" y="0"/>
                  </a:moveTo>
                  <a:lnTo>
                    <a:pt x="999" y="39"/>
                  </a:lnTo>
                  <a:lnTo>
                    <a:pt x="769" y="77"/>
                  </a:lnTo>
                  <a:lnTo>
                    <a:pt x="538" y="192"/>
                  </a:lnTo>
                  <a:lnTo>
                    <a:pt x="385" y="346"/>
                  </a:lnTo>
                  <a:lnTo>
                    <a:pt x="231" y="538"/>
                  </a:lnTo>
                  <a:lnTo>
                    <a:pt x="116" y="768"/>
                  </a:lnTo>
                  <a:lnTo>
                    <a:pt x="39" y="998"/>
                  </a:lnTo>
                  <a:lnTo>
                    <a:pt x="1" y="1229"/>
                  </a:lnTo>
                  <a:lnTo>
                    <a:pt x="39" y="1459"/>
                  </a:lnTo>
                  <a:lnTo>
                    <a:pt x="116" y="1690"/>
                  </a:lnTo>
                  <a:lnTo>
                    <a:pt x="231" y="1920"/>
                  </a:lnTo>
                  <a:lnTo>
                    <a:pt x="385" y="2112"/>
                  </a:lnTo>
                  <a:lnTo>
                    <a:pt x="538" y="2265"/>
                  </a:lnTo>
                  <a:lnTo>
                    <a:pt x="769" y="2342"/>
                  </a:lnTo>
                  <a:lnTo>
                    <a:pt x="999" y="2419"/>
                  </a:lnTo>
                  <a:lnTo>
                    <a:pt x="1229" y="2457"/>
                  </a:lnTo>
                  <a:lnTo>
                    <a:pt x="11672" y="2457"/>
                  </a:lnTo>
                  <a:lnTo>
                    <a:pt x="11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5"/>
            <p:cNvSpPr/>
            <p:nvPr/>
          </p:nvSpPr>
          <p:spPr>
            <a:xfrm>
              <a:off x="5695474" y="2781311"/>
              <a:ext cx="285842" cy="212956"/>
            </a:xfrm>
            <a:custGeom>
              <a:avLst/>
              <a:gdLst/>
              <a:ahLst/>
              <a:cxnLst/>
              <a:rect l="l" t="t" r="r" b="b"/>
              <a:pathLst>
                <a:path w="1651" h="1230" extrusionOk="0">
                  <a:moveTo>
                    <a:pt x="1651" y="1"/>
                  </a:moveTo>
                  <a:lnTo>
                    <a:pt x="0" y="884"/>
                  </a:lnTo>
                  <a:lnTo>
                    <a:pt x="0" y="1229"/>
                  </a:lnTo>
                  <a:lnTo>
                    <a:pt x="1651" y="346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5"/>
            <p:cNvSpPr/>
            <p:nvPr/>
          </p:nvSpPr>
          <p:spPr>
            <a:xfrm>
              <a:off x="5695474" y="3273181"/>
              <a:ext cx="285842" cy="206204"/>
            </a:xfrm>
            <a:custGeom>
              <a:avLst/>
              <a:gdLst/>
              <a:ahLst/>
              <a:cxnLst/>
              <a:rect l="l" t="t" r="r" b="b"/>
              <a:pathLst>
                <a:path w="1651" h="1191" extrusionOk="0">
                  <a:moveTo>
                    <a:pt x="1651" y="1"/>
                  </a:moveTo>
                  <a:lnTo>
                    <a:pt x="0" y="845"/>
                  </a:lnTo>
                  <a:lnTo>
                    <a:pt x="0" y="1191"/>
                  </a:lnTo>
                  <a:lnTo>
                    <a:pt x="1651" y="346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5"/>
            <p:cNvSpPr/>
            <p:nvPr/>
          </p:nvSpPr>
          <p:spPr>
            <a:xfrm>
              <a:off x="5695474" y="2861125"/>
              <a:ext cx="252600" cy="558534"/>
            </a:xfrm>
            <a:custGeom>
              <a:avLst/>
              <a:gdLst/>
              <a:ahLst/>
              <a:cxnLst/>
              <a:rect l="l" t="t" r="r" b="b"/>
              <a:pathLst>
                <a:path w="1459" h="3226" extrusionOk="0">
                  <a:moveTo>
                    <a:pt x="1459" y="0"/>
                  </a:moveTo>
                  <a:lnTo>
                    <a:pt x="0" y="768"/>
                  </a:lnTo>
                  <a:lnTo>
                    <a:pt x="0" y="3225"/>
                  </a:lnTo>
                  <a:lnTo>
                    <a:pt x="1459" y="2458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5"/>
            <p:cNvSpPr/>
            <p:nvPr/>
          </p:nvSpPr>
          <p:spPr>
            <a:xfrm>
              <a:off x="3987199" y="3120304"/>
              <a:ext cx="252773" cy="239446"/>
            </a:xfrm>
            <a:custGeom>
              <a:avLst/>
              <a:gdLst/>
              <a:ahLst/>
              <a:cxnLst/>
              <a:rect l="l" t="t" r="r" b="b"/>
              <a:pathLst>
                <a:path w="146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730" y="1152"/>
                  </a:lnTo>
                  <a:lnTo>
                    <a:pt x="1459" y="1344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5"/>
            <p:cNvSpPr/>
            <p:nvPr/>
          </p:nvSpPr>
          <p:spPr>
            <a:xfrm>
              <a:off x="4452400" y="3193540"/>
              <a:ext cx="950671" cy="26663"/>
            </a:xfrm>
            <a:custGeom>
              <a:avLst/>
              <a:gdLst/>
              <a:ahLst/>
              <a:cxnLst/>
              <a:rect l="l" t="t" r="r" b="b"/>
              <a:pathLst>
                <a:path w="5491" h="154" extrusionOk="0">
                  <a:moveTo>
                    <a:pt x="1383" y="0"/>
                  </a:moveTo>
                  <a:lnTo>
                    <a:pt x="1" y="77"/>
                  </a:lnTo>
                  <a:lnTo>
                    <a:pt x="1383" y="115"/>
                  </a:lnTo>
                  <a:lnTo>
                    <a:pt x="2727" y="154"/>
                  </a:lnTo>
                  <a:lnTo>
                    <a:pt x="4109" y="115"/>
                  </a:lnTo>
                  <a:lnTo>
                    <a:pt x="5491" y="77"/>
                  </a:lnTo>
                  <a:lnTo>
                    <a:pt x="41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5"/>
            <p:cNvSpPr/>
            <p:nvPr/>
          </p:nvSpPr>
          <p:spPr>
            <a:xfrm>
              <a:off x="3758184" y="2781311"/>
              <a:ext cx="2220078" cy="166383"/>
            </a:xfrm>
            <a:custGeom>
              <a:avLst/>
              <a:gdLst/>
              <a:ahLst/>
              <a:cxnLst/>
              <a:rect l="l" t="t" r="r" b="b"/>
              <a:pathLst>
                <a:path w="12823" h="961" extrusionOk="0">
                  <a:moveTo>
                    <a:pt x="1920" y="1"/>
                  </a:moveTo>
                  <a:lnTo>
                    <a:pt x="0" y="961"/>
                  </a:lnTo>
                  <a:lnTo>
                    <a:pt x="11172" y="884"/>
                  </a:lnTo>
                  <a:lnTo>
                    <a:pt x="1282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45"/>
          <p:cNvGrpSpPr/>
          <p:nvPr/>
        </p:nvGrpSpPr>
        <p:grpSpPr>
          <a:xfrm>
            <a:off x="6476342" y="2630323"/>
            <a:ext cx="1653948" cy="484396"/>
            <a:chOff x="9279275" y="3310128"/>
            <a:chExt cx="1938977" cy="567873"/>
          </a:xfrm>
        </p:grpSpPr>
        <p:sp>
          <p:nvSpPr>
            <p:cNvPr id="1171" name="Google Shape;1171;p45"/>
            <p:cNvSpPr/>
            <p:nvPr/>
          </p:nvSpPr>
          <p:spPr>
            <a:xfrm flipH="1">
              <a:off x="9279275" y="3313969"/>
              <a:ext cx="1793906" cy="134434"/>
            </a:xfrm>
            <a:custGeom>
              <a:avLst/>
              <a:gdLst/>
              <a:ahLst/>
              <a:cxnLst/>
              <a:rect l="l" t="t" r="r" b="b"/>
              <a:pathLst>
                <a:path w="12823" h="961" extrusionOk="0">
                  <a:moveTo>
                    <a:pt x="1920" y="1"/>
                  </a:moveTo>
                  <a:lnTo>
                    <a:pt x="0" y="961"/>
                  </a:lnTo>
                  <a:lnTo>
                    <a:pt x="11172" y="884"/>
                  </a:lnTo>
                  <a:lnTo>
                    <a:pt x="128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5"/>
            <p:cNvSpPr/>
            <p:nvPr/>
          </p:nvSpPr>
          <p:spPr>
            <a:xfrm flipH="1">
              <a:off x="9510104" y="3437488"/>
              <a:ext cx="1708148" cy="440514"/>
            </a:xfrm>
            <a:custGeom>
              <a:avLst/>
              <a:gdLst/>
              <a:ahLst/>
              <a:cxnLst/>
              <a:rect l="l" t="t" r="r" b="b"/>
              <a:pathLst>
                <a:path w="12210" h="3149" extrusionOk="0">
                  <a:moveTo>
                    <a:pt x="1267" y="1"/>
                  </a:moveTo>
                  <a:lnTo>
                    <a:pt x="999" y="116"/>
                  </a:lnTo>
                  <a:lnTo>
                    <a:pt x="730" y="270"/>
                  </a:lnTo>
                  <a:lnTo>
                    <a:pt x="500" y="461"/>
                  </a:lnTo>
                  <a:lnTo>
                    <a:pt x="269" y="692"/>
                  </a:lnTo>
                  <a:lnTo>
                    <a:pt x="154" y="961"/>
                  </a:lnTo>
                  <a:lnTo>
                    <a:pt x="39" y="1268"/>
                  </a:lnTo>
                  <a:lnTo>
                    <a:pt x="0" y="1575"/>
                  </a:lnTo>
                  <a:lnTo>
                    <a:pt x="39" y="1882"/>
                  </a:lnTo>
                  <a:lnTo>
                    <a:pt x="154" y="2189"/>
                  </a:lnTo>
                  <a:lnTo>
                    <a:pt x="269" y="2458"/>
                  </a:lnTo>
                  <a:lnTo>
                    <a:pt x="500" y="2688"/>
                  </a:lnTo>
                  <a:lnTo>
                    <a:pt x="730" y="2880"/>
                  </a:lnTo>
                  <a:lnTo>
                    <a:pt x="999" y="3034"/>
                  </a:lnTo>
                  <a:lnTo>
                    <a:pt x="1267" y="3149"/>
                  </a:lnTo>
                  <a:lnTo>
                    <a:pt x="12209" y="3149"/>
                  </a:lnTo>
                  <a:lnTo>
                    <a:pt x="12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5"/>
            <p:cNvSpPr/>
            <p:nvPr/>
          </p:nvSpPr>
          <p:spPr>
            <a:xfrm flipH="1">
              <a:off x="9510105" y="3485888"/>
              <a:ext cx="1633024" cy="343850"/>
            </a:xfrm>
            <a:custGeom>
              <a:avLst/>
              <a:gdLst/>
              <a:ahLst/>
              <a:cxnLst/>
              <a:rect l="l" t="t" r="r" b="b"/>
              <a:pathLst>
                <a:path w="11673" h="2458" extrusionOk="0">
                  <a:moveTo>
                    <a:pt x="1229" y="0"/>
                  </a:moveTo>
                  <a:lnTo>
                    <a:pt x="999" y="39"/>
                  </a:lnTo>
                  <a:lnTo>
                    <a:pt x="769" y="77"/>
                  </a:lnTo>
                  <a:lnTo>
                    <a:pt x="538" y="192"/>
                  </a:lnTo>
                  <a:lnTo>
                    <a:pt x="385" y="346"/>
                  </a:lnTo>
                  <a:lnTo>
                    <a:pt x="231" y="538"/>
                  </a:lnTo>
                  <a:lnTo>
                    <a:pt x="116" y="768"/>
                  </a:lnTo>
                  <a:lnTo>
                    <a:pt x="39" y="998"/>
                  </a:lnTo>
                  <a:lnTo>
                    <a:pt x="1" y="1229"/>
                  </a:lnTo>
                  <a:lnTo>
                    <a:pt x="39" y="1459"/>
                  </a:lnTo>
                  <a:lnTo>
                    <a:pt x="116" y="1690"/>
                  </a:lnTo>
                  <a:lnTo>
                    <a:pt x="231" y="1920"/>
                  </a:lnTo>
                  <a:lnTo>
                    <a:pt x="385" y="2112"/>
                  </a:lnTo>
                  <a:lnTo>
                    <a:pt x="538" y="2265"/>
                  </a:lnTo>
                  <a:lnTo>
                    <a:pt x="769" y="2342"/>
                  </a:lnTo>
                  <a:lnTo>
                    <a:pt x="999" y="2419"/>
                  </a:lnTo>
                  <a:lnTo>
                    <a:pt x="1229" y="2457"/>
                  </a:lnTo>
                  <a:lnTo>
                    <a:pt x="11672" y="2457"/>
                  </a:lnTo>
                  <a:lnTo>
                    <a:pt x="11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5"/>
            <p:cNvSpPr/>
            <p:nvPr/>
          </p:nvSpPr>
          <p:spPr>
            <a:xfrm flipH="1">
              <a:off x="9279297" y="3313969"/>
              <a:ext cx="230971" cy="172065"/>
            </a:xfrm>
            <a:custGeom>
              <a:avLst/>
              <a:gdLst/>
              <a:ahLst/>
              <a:cxnLst/>
              <a:rect l="l" t="t" r="r" b="b"/>
              <a:pathLst>
                <a:path w="1651" h="1230" extrusionOk="0">
                  <a:moveTo>
                    <a:pt x="1651" y="1"/>
                  </a:moveTo>
                  <a:lnTo>
                    <a:pt x="0" y="884"/>
                  </a:lnTo>
                  <a:lnTo>
                    <a:pt x="0" y="1229"/>
                  </a:lnTo>
                  <a:lnTo>
                    <a:pt x="1651" y="346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5"/>
            <p:cNvSpPr/>
            <p:nvPr/>
          </p:nvSpPr>
          <p:spPr>
            <a:xfrm flipH="1">
              <a:off x="9279297" y="3711384"/>
              <a:ext cx="230971" cy="166609"/>
            </a:xfrm>
            <a:custGeom>
              <a:avLst/>
              <a:gdLst/>
              <a:ahLst/>
              <a:cxnLst/>
              <a:rect l="l" t="t" r="r" b="b"/>
              <a:pathLst>
                <a:path w="1651" h="1191" extrusionOk="0">
                  <a:moveTo>
                    <a:pt x="1651" y="1"/>
                  </a:moveTo>
                  <a:lnTo>
                    <a:pt x="0" y="845"/>
                  </a:lnTo>
                  <a:lnTo>
                    <a:pt x="0" y="1191"/>
                  </a:lnTo>
                  <a:lnTo>
                    <a:pt x="1651" y="346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5"/>
            <p:cNvSpPr/>
            <p:nvPr/>
          </p:nvSpPr>
          <p:spPr>
            <a:xfrm flipH="1">
              <a:off x="9306157" y="3378456"/>
              <a:ext cx="204110" cy="451285"/>
            </a:xfrm>
            <a:custGeom>
              <a:avLst/>
              <a:gdLst/>
              <a:ahLst/>
              <a:cxnLst/>
              <a:rect l="l" t="t" r="r" b="b"/>
              <a:pathLst>
                <a:path w="1459" h="3226" extrusionOk="0">
                  <a:moveTo>
                    <a:pt x="1459" y="0"/>
                  </a:moveTo>
                  <a:lnTo>
                    <a:pt x="0" y="768"/>
                  </a:lnTo>
                  <a:lnTo>
                    <a:pt x="0" y="3225"/>
                  </a:lnTo>
                  <a:lnTo>
                    <a:pt x="1459" y="2458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5"/>
            <p:cNvSpPr/>
            <p:nvPr/>
          </p:nvSpPr>
          <p:spPr>
            <a:xfrm flipH="1">
              <a:off x="10686366" y="3587865"/>
              <a:ext cx="204250" cy="193468"/>
            </a:xfrm>
            <a:custGeom>
              <a:avLst/>
              <a:gdLst/>
              <a:ahLst/>
              <a:cxnLst/>
              <a:rect l="l" t="t" r="r" b="b"/>
              <a:pathLst>
                <a:path w="146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730" y="1152"/>
                  </a:lnTo>
                  <a:lnTo>
                    <a:pt x="1459" y="1344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5"/>
            <p:cNvSpPr/>
            <p:nvPr/>
          </p:nvSpPr>
          <p:spPr>
            <a:xfrm flipH="1">
              <a:off x="9746540" y="3647037"/>
              <a:ext cx="768177" cy="21543"/>
            </a:xfrm>
            <a:custGeom>
              <a:avLst/>
              <a:gdLst/>
              <a:ahLst/>
              <a:cxnLst/>
              <a:rect l="l" t="t" r="r" b="b"/>
              <a:pathLst>
                <a:path w="5491" h="154" extrusionOk="0">
                  <a:moveTo>
                    <a:pt x="1383" y="0"/>
                  </a:moveTo>
                  <a:lnTo>
                    <a:pt x="1" y="77"/>
                  </a:lnTo>
                  <a:lnTo>
                    <a:pt x="1383" y="115"/>
                  </a:lnTo>
                  <a:lnTo>
                    <a:pt x="2727" y="154"/>
                  </a:lnTo>
                  <a:lnTo>
                    <a:pt x="4109" y="115"/>
                  </a:lnTo>
                  <a:lnTo>
                    <a:pt x="5491" y="77"/>
                  </a:lnTo>
                  <a:lnTo>
                    <a:pt x="41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5"/>
            <p:cNvSpPr/>
            <p:nvPr/>
          </p:nvSpPr>
          <p:spPr>
            <a:xfrm flipH="1">
              <a:off x="9281764" y="3310128"/>
              <a:ext cx="1793906" cy="134434"/>
            </a:xfrm>
            <a:custGeom>
              <a:avLst/>
              <a:gdLst/>
              <a:ahLst/>
              <a:cxnLst/>
              <a:rect l="l" t="t" r="r" b="b"/>
              <a:pathLst>
                <a:path w="12823" h="961" extrusionOk="0">
                  <a:moveTo>
                    <a:pt x="1920" y="1"/>
                  </a:moveTo>
                  <a:lnTo>
                    <a:pt x="0" y="961"/>
                  </a:lnTo>
                  <a:lnTo>
                    <a:pt x="11172" y="884"/>
                  </a:lnTo>
                  <a:lnTo>
                    <a:pt x="12823" y="1"/>
                  </a:lnTo>
                  <a:close/>
                </a:path>
              </a:pathLst>
            </a:custGeom>
            <a:solidFill>
              <a:srgbClr val="144356">
                <a:alpha val="37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" name="Google Shape;1180;p45"/>
          <p:cNvGrpSpPr/>
          <p:nvPr/>
        </p:nvGrpSpPr>
        <p:grpSpPr>
          <a:xfrm>
            <a:off x="5581374" y="1360467"/>
            <a:ext cx="1088197" cy="2810130"/>
            <a:chOff x="3039253" y="219450"/>
            <a:chExt cx="688471" cy="1777888"/>
          </a:xfrm>
        </p:grpSpPr>
        <p:sp>
          <p:nvSpPr>
            <p:cNvPr id="1181" name="Google Shape;1181;p45"/>
            <p:cNvSpPr/>
            <p:nvPr/>
          </p:nvSpPr>
          <p:spPr>
            <a:xfrm>
              <a:off x="3135044" y="683395"/>
              <a:ext cx="240923" cy="186200"/>
            </a:xfrm>
            <a:custGeom>
              <a:avLst/>
              <a:gdLst/>
              <a:ahLst/>
              <a:cxnLst/>
              <a:rect l="l" t="t" r="r" b="b"/>
              <a:pathLst>
                <a:path w="6758" h="5223" extrusionOk="0">
                  <a:moveTo>
                    <a:pt x="6143" y="1"/>
                  </a:moveTo>
                  <a:lnTo>
                    <a:pt x="3571" y="2266"/>
                  </a:lnTo>
                  <a:lnTo>
                    <a:pt x="2074" y="615"/>
                  </a:lnTo>
                  <a:lnTo>
                    <a:pt x="1" y="1114"/>
                  </a:lnTo>
                  <a:lnTo>
                    <a:pt x="423" y="1805"/>
                  </a:lnTo>
                  <a:lnTo>
                    <a:pt x="845" y="2496"/>
                  </a:lnTo>
                  <a:lnTo>
                    <a:pt x="1383" y="3303"/>
                  </a:lnTo>
                  <a:lnTo>
                    <a:pt x="1959" y="4070"/>
                  </a:lnTo>
                  <a:lnTo>
                    <a:pt x="2496" y="4723"/>
                  </a:lnTo>
                  <a:lnTo>
                    <a:pt x="2765" y="4953"/>
                  </a:lnTo>
                  <a:lnTo>
                    <a:pt x="2995" y="5107"/>
                  </a:lnTo>
                  <a:lnTo>
                    <a:pt x="3187" y="5184"/>
                  </a:lnTo>
                  <a:lnTo>
                    <a:pt x="3302" y="5222"/>
                  </a:lnTo>
                  <a:lnTo>
                    <a:pt x="3379" y="5184"/>
                  </a:lnTo>
                  <a:lnTo>
                    <a:pt x="3725" y="4992"/>
                  </a:lnTo>
                  <a:lnTo>
                    <a:pt x="4224" y="4646"/>
                  </a:lnTo>
                  <a:lnTo>
                    <a:pt x="5375" y="3878"/>
                  </a:lnTo>
                  <a:lnTo>
                    <a:pt x="6758" y="2842"/>
                  </a:lnTo>
                  <a:lnTo>
                    <a:pt x="6143" y="1"/>
                  </a:lnTo>
                  <a:close/>
                </a:path>
              </a:pathLst>
            </a:custGeom>
            <a:solidFill>
              <a:srgbClr val="DD75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5"/>
            <p:cNvSpPr/>
            <p:nvPr/>
          </p:nvSpPr>
          <p:spPr>
            <a:xfrm>
              <a:off x="3084421" y="497268"/>
              <a:ext cx="231333" cy="109517"/>
            </a:xfrm>
            <a:custGeom>
              <a:avLst/>
              <a:gdLst/>
              <a:ahLst/>
              <a:cxnLst/>
              <a:rect l="l" t="t" r="r" b="b"/>
              <a:pathLst>
                <a:path w="6489" h="3072" extrusionOk="0">
                  <a:moveTo>
                    <a:pt x="614" y="1"/>
                  </a:moveTo>
                  <a:lnTo>
                    <a:pt x="0" y="346"/>
                  </a:lnTo>
                  <a:lnTo>
                    <a:pt x="922" y="1651"/>
                  </a:lnTo>
                  <a:lnTo>
                    <a:pt x="2150" y="3072"/>
                  </a:lnTo>
                  <a:lnTo>
                    <a:pt x="4262" y="2650"/>
                  </a:lnTo>
                  <a:lnTo>
                    <a:pt x="6488" y="576"/>
                  </a:lnTo>
                  <a:lnTo>
                    <a:pt x="5951" y="231"/>
                  </a:lnTo>
                  <a:lnTo>
                    <a:pt x="2419" y="1651"/>
                  </a:lnTo>
                  <a:lnTo>
                    <a:pt x="2265" y="1690"/>
                  </a:lnTo>
                  <a:lnTo>
                    <a:pt x="2150" y="1690"/>
                  </a:lnTo>
                  <a:lnTo>
                    <a:pt x="1997" y="1651"/>
                  </a:lnTo>
                  <a:lnTo>
                    <a:pt x="1920" y="1575"/>
                  </a:lnTo>
                  <a:lnTo>
                    <a:pt x="1881" y="1575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E7D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5"/>
            <p:cNvSpPr/>
            <p:nvPr/>
          </p:nvSpPr>
          <p:spPr>
            <a:xfrm>
              <a:off x="3076186" y="502758"/>
              <a:ext cx="106807" cy="314825"/>
            </a:xfrm>
            <a:custGeom>
              <a:avLst/>
              <a:gdLst/>
              <a:ahLst/>
              <a:cxnLst/>
              <a:rect l="l" t="t" r="r" b="b"/>
              <a:pathLst>
                <a:path w="2996" h="8831" extrusionOk="0">
                  <a:moveTo>
                    <a:pt x="1" y="0"/>
                  </a:moveTo>
                  <a:lnTo>
                    <a:pt x="1229" y="6911"/>
                  </a:lnTo>
                  <a:lnTo>
                    <a:pt x="2995" y="8830"/>
                  </a:lnTo>
                  <a:lnTo>
                    <a:pt x="2995" y="8830"/>
                  </a:lnTo>
                  <a:lnTo>
                    <a:pt x="1882" y="1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5"/>
            <p:cNvSpPr/>
            <p:nvPr/>
          </p:nvSpPr>
          <p:spPr>
            <a:xfrm>
              <a:off x="3274649" y="542436"/>
              <a:ext cx="157430" cy="265557"/>
            </a:xfrm>
            <a:custGeom>
              <a:avLst/>
              <a:gdLst/>
              <a:ahLst/>
              <a:cxnLst/>
              <a:rect l="l" t="t" r="r" b="b"/>
              <a:pathLst>
                <a:path w="4416" h="7449" extrusionOk="0">
                  <a:moveTo>
                    <a:pt x="4416" y="0"/>
                  </a:moveTo>
                  <a:lnTo>
                    <a:pt x="3955" y="269"/>
                  </a:lnTo>
                  <a:lnTo>
                    <a:pt x="3533" y="615"/>
                  </a:lnTo>
                  <a:lnTo>
                    <a:pt x="3034" y="1075"/>
                  </a:lnTo>
                  <a:lnTo>
                    <a:pt x="2266" y="1766"/>
                  </a:lnTo>
                  <a:lnTo>
                    <a:pt x="1268" y="2688"/>
                  </a:lnTo>
                  <a:lnTo>
                    <a:pt x="1" y="3840"/>
                  </a:lnTo>
                  <a:lnTo>
                    <a:pt x="346" y="4185"/>
                  </a:lnTo>
                  <a:lnTo>
                    <a:pt x="1076" y="5068"/>
                  </a:lnTo>
                  <a:lnTo>
                    <a:pt x="1536" y="5644"/>
                  </a:lnTo>
                  <a:lnTo>
                    <a:pt x="1997" y="6258"/>
                  </a:lnTo>
                  <a:lnTo>
                    <a:pt x="2381" y="6873"/>
                  </a:lnTo>
                  <a:lnTo>
                    <a:pt x="2688" y="7448"/>
                  </a:lnTo>
                  <a:lnTo>
                    <a:pt x="4262" y="5452"/>
                  </a:lnTo>
                  <a:lnTo>
                    <a:pt x="44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5"/>
            <p:cNvSpPr/>
            <p:nvPr/>
          </p:nvSpPr>
          <p:spPr>
            <a:xfrm>
              <a:off x="3100820" y="1908356"/>
              <a:ext cx="276501" cy="88982"/>
            </a:xfrm>
            <a:custGeom>
              <a:avLst/>
              <a:gdLst/>
              <a:ahLst/>
              <a:cxnLst/>
              <a:rect l="l" t="t" r="r" b="b"/>
              <a:pathLst>
                <a:path w="7756" h="2496" extrusionOk="0">
                  <a:moveTo>
                    <a:pt x="3072" y="0"/>
                  </a:moveTo>
                  <a:lnTo>
                    <a:pt x="2573" y="77"/>
                  </a:lnTo>
                  <a:lnTo>
                    <a:pt x="2151" y="231"/>
                  </a:lnTo>
                  <a:lnTo>
                    <a:pt x="1728" y="384"/>
                  </a:lnTo>
                  <a:lnTo>
                    <a:pt x="1383" y="576"/>
                  </a:lnTo>
                  <a:lnTo>
                    <a:pt x="1114" y="768"/>
                  </a:lnTo>
                  <a:lnTo>
                    <a:pt x="845" y="999"/>
                  </a:lnTo>
                  <a:lnTo>
                    <a:pt x="653" y="1229"/>
                  </a:lnTo>
                  <a:lnTo>
                    <a:pt x="462" y="1459"/>
                  </a:lnTo>
                  <a:lnTo>
                    <a:pt x="308" y="1690"/>
                  </a:lnTo>
                  <a:lnTo>
                    <a:pt x="116" y="2074"/>
                  </a:lnTo>
                  <a:lnTo>
                    <a:pt x="39" y="2381"/>
                  </a:lnTo>
                  <a:lnTo>
                    <a:pt x="1" y="2496"/>
                  </a:lnTo>
                  <a:lnTo>
                    <a:pt x="7718" y="2496"/>
                  </a:lnTo>
                  <a:lnTo>
                    <a:pt x="7756" y="1728"/>
                  </a:lnTo>
                  <a:lnTo>
                    <a:pt x="7718" y="960"/>
                  </a:lnTo>
                  <a:lnTo>
                    <a:pt x="7641" y="154"/>
                  </a:lnTo>
                  <a:lnTo>
                    <a:pt x="7487" y="116"/>
                  </a:lnTo>
                  <a:lnTo>
                    <a:pt x="6835" y="77"/>
                  </a:lnTo>
                  <a:lnTo>
                    <a:pt x="56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5"/>
            <p:cNvSpPr/>
            <p:nvPr/>
          </p:nvSpPr>
          <p:spPr>
            <a:xfrm>
              <a:off x="3230871" y="1875487"/>
              <a:ext cx="147841" cy="38359"/>
            </a:xfrm>
            <a:custGeom>
              <a:avLst/>
              <a:gdLst/>
              <a:ahLst/>
              <a:cxnLst/>
              <a:rect l="l" t="t" r="r" b="b"/>
              <a:pathLst>
                <a:path w="4147" h="1076" extrusionOk="0">
                  <a:moveTo>
                    <a:pt x="2611" y="1"/>
                  </a:moveTo>
                  <a:lnTo>
                    <a:pt x="1958" y="39"/>
                  </a:lnTo>
                  <a:lnTo>
                    <a:pt x="768" y="155"/>
                  </a:lnTo>
                  <a:lnTo>
                    <a:pt x="269" y="231"/>
                  </a:lnTo>
                  <a:lnTo>
                    <a:pt x="0" y="922"/>
                  </a:lnTo>
                  <a:lnTo>
                    <a:pt x="3993" y="1076"/>
                  </a:lnTo>
                  <a:lnTo>
                    <a:pt x="4146" y="231"/>
                  </a:lnTo>
                  <a:lnTo>
                    <a:pt x="3993" y="155"/>
                  </a:lnTo>
                  <a:lnTo>
                    <a:pt x="3762" y="78"/>
                  </a:lnTo>
                  <a:lnTo>
                    <a:pt x="3532" y="39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5"/>
            <p:cNvSpPr/>
            <p:nvPr/>
          </p:nvSpPr>
          <p:spPr>
            <a:xfrm>
              <a:off x="3039253" y="995473"/>
              <a:ext cx="416107" cy="654249"/>
            </a:xfrm>
            <a:custGeom>
              <a:avLst/>
              <a:gdLst/>
              <a:ahLst/>
              <a:cxnLst/>
              <a:rect l="l" t="t" r="r" b="b"/>
              <a:pathLst>
                <a:path w="11672" h="18352" extrusionOk="0">
                  <a:moveTo>
                    <a:pt x="11671" y="0"/>
                  </a:moveTo>
                  <a:lnTo>
                    <a:pt x="9214" y="154"/>
                  </a:lnTo>
                  <a:lnTo>
                    <a:pt x="9176" y="269"/>
                  </a:lnTo>
                  <a:lnTo>
                    <a:pt x="9061" y="499"/>
                  </a:lnTo>
                  <a:lnTo>
                    <a:pt x="8984" y="653"/>
                  </a:lnTo>
                  <a:lnTo>
                    <a:pt x="8869" y="806"/>
                  </a:lnTo>
                  <a:lnTo>
                    <a:pt x="8715" y="960"/>
                  </a:lnTo>
                  <a:lnTo>
                    <a:pt x="8485" y="1113"/>
                  </a:lnTo>
                  <a:lnTo>
                    <a:pt x="8293" y="1267"/>
                  </a:lnTo>
                  <a:lnTo>
                    <a:pt x="7986" y="1536"/>
                  </a:lnTo>
                  <a:lnTo>
                    <a:pt x="6949" y="2534"/>
                  </a:lnTo>
                  <a:lnTo>
                    <a:pt x="5605" y="3839"/>
                  </a:lnTo>
                  <a:lnTo>
                    <a:pt x="4147" y="5413"/>
                  </a:lnTo>
                  <a:lnTo>
                    <a:pt x="2688" y="6987"/>
                  </a:lnTo>
                  <a:lnTo>
                    <a:pt x="1382" y="8485"/>
                  </a:lnTo>
                  <a:lnTo>
                    <a:pt x="845" y="9137"/>
                  </a:lnTo>
                  <a:lnTo>
                    <a:pt x="461" y="9713"/>
                  </a:lnTo>
                  <a:lnTo>
                    <a:pt x="154" y="10136"/>
                  </a:lnTo>
                  <a:lnTo>
                    <a:pt x="77" y="10327"/>
                  </a:lnTo>
                  <a:lnTo>
                    <a:pt x="39" y="10481"/>
                  </a:lnTo>
                  <a:lnTo>
                    <a:pt x="0" y="10750"/>
                  </a:lnTo>
                  <a:lnTo>
                    <a:pt x="77" y="11095"/>
                  </a:lnTo>
                  <a:lnTo>
                    <a:pt x="231" y="11518"/>
                  </a:lnTo>
                  <a:lnTo>
                    <a:pt x="461" y="11940"/>
                  </a:lnTo>
                  <a:lnTo>
                    <a:pt x="768" y="12439"/>
                  </a:lnTo>
                  <a:lnTo>
                    <a:pt x="1114" y="12977"/>
                  </a:lnTo>
                  <a:lnTo>
                    <a:pt x="1536" y="13514"/>
                  </a:lnTo>
                  <a:lnTo>
                    <a:pt x="2035" y="14051"/>
                  </a:lnTo>
                  <a:lnTo>
                    <a:pt x="2534" y="14627"/>
                  </a:lnTo>
                  <a:lnTo>
                    <a:pt x="3110" y="15203"/>
                  </a:lnTo>
                  <a:lnTo>
                    <a:pt x="3724" y="15779"/>
                  </a:lnTo>
                  <a:lnTo>
                    <a:pt x="4338" y="16355"/>
                  </a:lnTo>
                  <a:lnTo>
                    <a:pt x="5030" y="16892"/>
                  </a:lnTo>
                  <a:lnTo>
                    <a:pt x="5721" y="17392"/>
                  </a:lnTo>
                  <a:lnTo>
                    <a:pt x="6412" y="17891"/>
                  </a:lnTo>
                  <a:lnTo>
                    <a:pt x="7141" y="18351"/>
                  </a:lnTo>
                  <a:lnTo>
                    <a:pt x="9137" y="15318"/>
                  </a:lnTo>
                  <a:lnTo>
                    <a:pt x="6527" y="11441"/>
                  </a:lnTo>
                  <a:lnTo>
                    <a:pt x="9214" y="8984"/>
                  </a:lnTo>
                  <a:lnTo>
                    <a:pt x="11671" y="2764"/>
                  </a:lnTo>
                  <a:lnTo>
                    <a:pt x="116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5"/>
            <p:cNvSpPr/>
            <p:nvPr/>
          </p:nvSpPr>
          <p:spPr>
            <a:xfrm>
              <a:off x="3039253" y="1296571"/>
              <a:ext cx="95827" cy="158785"/>
            </a:xfrm>
            <a:custGeom>
              <a:avLst/>
              <a:gdLst/>
              <a:ahLst/>
              <a:cxnLst/>
              <a:rect l="l" t="t" r="r" b="b"/>
              <a:pathLst>
                <a:path w="2688" h="4454" extrusionOk="0">
                  <a:moveTo>
                    <a:pt x="1421" y="0"/>
                  </a:moveTo>
                  <a:lnTo>
                    <a:pt x="883" y="653"/>
                  </a:lnTo>
                  <a:lnTo>
                    <a:pt x="461" y="1229"/>
                  </a:lnTo>
                  <a:lnTo>
                    <a:pt x="154" y="1690"/>
                  </a:lnTo>
                  <a:lnTo>
                    <a:pt x="77" y="1881"/>
                  </a:lnTo>
                  <a:lnTo>
                    <a:pt x="39" y="2035"/>
                  </a:lnTo>
                  <a:lnTo>
                    <a:pt x="0" y="2227"/>
                  </a:lnTo>
                  <a:lnTo>
                    <a:pt x="39" y="2457"/>
                  </a:lnTo>
                  <a:lnTo>
                    <a:pt x="115" y="2726"/>
                  </a:lnTo>
                  <a:lnTo>
                    <a:pt x="231" y="3033"/>
                  </a:lnTo>
                  <a:lnTo>
                    <a:pt x="384" y="3379"/>
                  </a:lnTo>
                  <a:lnTo>
                    <a:pt x="576" y="3724"/>
                  </a:lnTo>
                  <a:lnTo>
                    <a:pt x="1075" y="4454"/>
                  </a:lnTo>
                  <a:lnTo>
                    <a:pt x="1421" y="4300"/>
                  </a:lnTo>
                  <a:lnTo>
                    <a:pt x="1728" y="4070"/>
                  </a:lnTo>
                  <a:lnTo>
                    <a:pt x="1997" y="3839"/>
                  </a:lnTo>
                  <a:lnTo>
                    <a:pt x="2227" y="3571"/>
                  </a:lnTo>
                  <a:lnTo>
                    <a:pt x="2419" y="3225"/>
                  </a:lnTo>
                  <a:lnTo>
                    <a:pt x="2572" y="2880"/>
                  </a:lnTo>
                  <a:lnTo>
                    <a:pt x="2649" y="2534"/>
                  </a:lnTo>
                  <a:lnTo>
                    <a:pt x="2688" y="2150"/>
                  </a:lnTo>
                  <a:lnTo>
                    <a:pt x="2649" y="1805"/>
                  </a:lnTo>
                  <a:lnTo>
                    <a:pt x="2572" y="1459"/>
                  </a:lnTo>
                  <a:lnTo>
                    <a:pt x="2457" y="1152"/>
                  </a:lnTo>
                  <a:lnTo>
                    <a:pt x="2342" y="883"/>
                  </a:lnTo>
                  <a:lnTo>
                    <a:pt x="2150" y="615"/>
                  </a:lnTo>
                  <a:lnTo>
                    <a:pt x="1920" y="384"/>
                  </a:lnTo>
                  <a:lnTo>
                    <a:pt x="1689" y="154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5"/>
            <p:cNvSpPr/>
            <p:nvPr/>
          </p:nvSpPr>
          <p:spPr>
            <a:xfrm>
              <a:off x="3247270" y="1364983"/>
              <a:ext cx="26060" cy="38359"/>
            </a:xfrm>
            <a:custGeom>
              <a:avLst/>
              <a:gdLst/>
              <a:ahLst/>
              <a:cxnLst/>
              <a:rect l="l" t="t" r="r" b="b"/>
              <a:pathLst>
                <a:path w="731" h="1076" extrusionOk="0">
                  <a:moveTo>
                    <a:pt x="1" y="1"/>
                  </a:moveTo>
                  <a:lnTo>
                    <a:pt x="653" y="1076"/>
                  </a:lnTo>
                  <a:lnTo>
                    <a:pt x="730" y="1076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5"/>
            <p:cNvSpPr/>
            <p:nvPr/>
          </p:nvSpPr>
          <p:spPr>
            <a:xfrm>
              <a:off x="3214436" y="1217179"/>
              <a:ext cx="162885" cy="292936"/>
            </a:xfrm>
            <a:custGeom>
              <a:avLst/>
              <a:gdLst/>
              <a:ahLst/>
              <a:cxnLst/>
              <a:rect l="l" t="t" r="r" b="b"/>
              <a:pathLst>
                <a:path w="4569" h="8217" extrusionOk="0">
                  <a:moveTo>
                    <a:pt x="4492" y="1"/>
                  </a:moveTo>
                  <a:lnTo>
                    <a:pt x="3840" y="615"/>
                  </a:lnTo>
                  <a:lnTo>
                    <a:pt x="2381" y="1959"/>
                  </a:lnTo>
                  <a:lnTo>
                    <a:pt x="1574" y="2726"/>
                  </a:lnTo>
                  <a:lnTo>
                    <a:pt x="845" y="3456"/>
                  </a:lnTo>
                  <a:lnTo>
                    <a:pt x="307" y="4032"/>
                  </a:lnTo>
                  <a:lnTo>
                    <a:pt x="116" y="4262"/>
                  </a:lnTo>
                  <a:lnTo>
                    <a:pt x="39" y="4416"/>
                  </a:lnTo>
                  <a:lnTo>
                    <a:pt x="0" y="4608"/>
                  </a:lnTo>
                  <a:lnTo>
                    <a:pt x="39" y="4800"/>
                  </a:lnTo>
                  <a:lnTo>
                    <a:pt x="77" y="5030"/>
                  </a:lnTo>
                  <a:lnTo>
                    <a:pt x="269" y="5529"/>
                  </a:lnTo>
                  <a:lnTo>
                    <a:pt x="691" y="6450"/>
                  </a:lnTo>
                  <a:lnTo>
                    <a:pt x="1191" y="7295"/>
                  </a:lnTo>
                  <a:lnTo>
                    <a:pt x="1728" y="8216"/>
                  </a:lnTo>
                  <a:lnTo>
                    <a:pt x="1805" y="8140"/>
                  </a:lnTo>
                  <a:lnTo>
                    <a:pt x="1728" y="8024"/>
                  </a:lnTo>
                  <a:lnTo>
                    <a:pt x="1344" y="7372"/>
                  </a:lnTo>
                  <a:lnTo>
                    <a:pt x="807" y="6412"/>
                  </a:lnTo>
                  <a:lnTo>
                    <a:pt x="538" y="5875"/>
                  </a:lnTo>
                  <a:lnTo>
                    <a:pt x="307" y="5375"/>
                  </a:lnTo>
                  <a:lnTo>
                    <a:pt x="154" y="4915"/>
                  </a:lnTo>
                  <a:lnTo>
                    <a:pt x="116" y="4608"/>
                  </a:lnTo>
                  <a:lnTo>
                    <a:pt x="116" y="4454"/>
                  </a:lnTo>
                  <a:lnTo>
                    <a:pt x="192" y="4300"/>
                  </a:lnTo>
                  <a:lnTo>
                    <a:pt x="384" y="4108"/>
                  </a:lnTo>
                  <a:lnTo>
                    <a:pt x="845" y="3609"/>
                  </a:lnTo>
                  <a:lnTo>
                    <a:pt x="1459" y="2995"/>
                  </a:lnTo>
                  <a:lnTo>
                    <a:pt x="2841" y="1651"/>
                  </a:lnTo>
                  <a:lnTo>
                    <a:pt x="4070" y="538"/>
                  </a:lnTo>
                  <a:lnTo>
                    <a:pt x="4415" y="193"/>
                  </a:lnTo>
                  <a:lnTo>
                    <a:pt x="4569" y="77"/>
                  </a:lnTo>
                  <a:lnTo>
                    <a:pt x="449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5"/>
            <p:cNvSpPr/>
            <p:nvPr/>
          </p:nvSpPr>
          <p:spPr>
            <a:xfrm>
              <a:off x="3284239" y="1421095"/>
              <a:ext cx="80783" cy="227233"/>
            </a:xfrm>
            <a:custGeom>
              <a:avLst/>
              <a:gdLst/>
              <a:ahLst/>
              <a:cxnLst/>
              <a:rect l="l" t="t" r="r" b="b"/>
              <a:pathLst>
                <a:path w="2266" h="6374" extrusionOk="0">
                  <a:moveTo>
                    <a:pt x="231" y="6374"/>
                  </a:moveTo>
                  <a:lnTo>
                    <a:pt x="231" y="6374"/>
                  </a:lnTo>
                  <a:lnTo>
                    <a:pt x="231" y="6374"/>
                  </a:lnTo>
                  <a:lnTo>
                    <a:pt x="231" y="6374"/>
                  </a:lnTo>
                  <a:lnTo>
                    <a:pt x="231" y="6374"/>
                  </a:lnTo>
                  <a:lnTo>
                    <a:pt x="231" y="6374"/>
                  </a:lnTo>
                  <a:close/>
                  <a:moveTo>
                    <a:pt x="231" y="6374"/>
                  </a:moveTo>
                  <a:lnTo>
                    <a:pt x="231" y="6374"/>
                  </a:lnTo>
                  <a:lnTo>
                    <a:pt x="231" y="6374"/>
                  </a:lnTo>
                  <a:lnTo>
                    <a:pt x="231" y="6374"/>
                  </a:lnTo>
                  <a:lnTo>
                    <a:pt x="231" y="6374"/>
                  </a:lnTo>
                  <a:lnTo>
                    <a:pt x="231" y="6374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265" y="3379"/>
                  </a:lnTo>
                  <a:lnTo>
                    <a:pt x="2265" y="3379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3C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5"/>
            <p:cNvSpPr/>
            <p:nvPr/>
          </p:nvSpPr>
          <p:spPr>
            <a:xfrm>
              <a:off x="3167913" y="1421095"/>
              <a:ext cx="197109" cy="228623"/>
            </a:xfrm>
            <a:custGeom>
              <a:avLst/>
              <a:gdLst/>
              <a:ahLst/>
              <a:cxnLst/>
              <a:rect l="l" t="t" r="r" b="b"/>
              <a:pathLst>
                <a:path w="5529" h="6413" extrusionOk="0">
                  <a:moveTo>
                    <a:pt x="3263" y="1"/>
                  </a:moveTo>
                  <a:lnTo>
                    <a:pt x="2879" y="577"/>
                  </a:lnTo>
                  <a:lnTo>
                    <a:pt x="2380" y="1191"/>
                  </a:lnTo>
                  <a:lnTo>
                    <a:pt x="3033" y="2304"/>
                  </a:lnTo>
                  <a:lnTo>
                    <a:pt x="3110" y="2420"/>
                  </a:lnTo>
                  <a:lnTo>
                    <a:pt x="3033" y="2496"/>
                  </a:lnTo>
                  <a:lnTo>
                    <a:pt x="2803" y="2151"/>
                  </a:lnTo>
                  <a:lnTo>
                    <a:pt x="2304" y="1268"/>
                  </a:lnTo>
                  <a:lnTo>
                    <a:pt x="1728" y="1959"/>
                  </a:lnTo>
                  <a:lnTo>
                    <a:pt x="1113" y="2612"/>
                  </a:lnTo>
                  <a:lnTo>
                    <a:pt x="0" y="3725"/>
                  </a:lnTo>
                  <a:lnTo>
                    <a:pt x="806" y="4454"/>
                  </a:lnTo>
                  <a:lnTo>
                    <a:pt x="1689" y="5145"/>
                  </a:lnTo>
                  <a:lnTo>
                    <a:pt x="2572" y="5798"/>
                  </a:lnTo>
                  <a:lnTo>
                    <a:pt x="3494" y="6374"/>
                  </a:lnTo>
                  <a:lnTo>
                    <a:pt x="3532" y="6412"/>
                  </a:lnTo>
                  <a:lnTo>
                    <a:pt x="5528" y="3379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5"/>
            <p:cNvSpPr/>
            <p:nvPr/>
          </p:nvSpPr>
          <p:spPr>
            <a:xfrm>
              <a:off x="3250015" y="1463554"/>
              <a:ext cx="28770" cy="46559"/>
            </a:xfrm>
            <a:custGeom>
              <a:avLst/>
              <a:gdLst/>
              <a:ahLst/>
              <a:cxnLst/>
              <a:rect l="l" t="t" r="r" b="b"/>
              <a:pathLst>
                <a:path w="807" h="1306" extrusionOk="0">
                  <a:moveTo>
                    <a:pt x="77" y="0"/>
                  </a:moveTo>
                  <a:lnTo>
                    <a:pt x="1" y="77"/>
                  </a:lnTo>
                  <a:lnTo>
                    <a:pt x="500" y="960"/>
                  </a:lnTo>
                  <a:lnTo>
                    <a:pt x="730" y="1305"/>
                  </a:lnTo>
                  <a:lnTo>
                    <a:pt x="807" y="1229"/>
                  </a:lnTo>
                  <a:lnTo>
                    <a:pt x="730" y="1113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5"/>
            <p:cNvSpPr/>
            <p:nvPr/>
          </p:nvSpPr>
          <p:spPr>
            <a:xfrm>
              <a:off x="3304773" y="1315715"/>
              <a:ext cx="62994" cy="57539"/>
            </a:xfrm>
            <a:custGeom>
              <a:avLst/>
              <a:gdLst/>
              <a:ahLst/>
              <a:cxnLst/>
              <a:rect l="l" t="t" r="r" b="b"/>
              <a:pathLst>
                <a:path w="1767" h="1614" extrusionOk="0">
                  <a:moveTo>
                    <a:pt x="1766" y="1"/>
                  </a:moveTo>
                  <a:lnTo>
                    <a:pt x="0" y="1613"/>
                  </a:lnTo>
                  <a:lnTo>
                    <a:pt x="0" y="1613"/>
                  </a:lnTo>
                  <a:lnTo>
                    <a:pt x="0" y="1613"/>
                  </a:lnTo>
                  <a:lnTo>
                    <a:pt x="1766" y="1"/>
                  </a:lnTo>
                  <a:lnTo>
                    <a:pt x="1766" y="1"/>
                  </a:lnTo>
                  <a:close/>
                </a:path>
              </a:pathLst>
            </a:custGeom>
            <a:solidFill>
              <a:srgbClr val="93C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5"/>
            <p:cNvSpPr/>
            <p:nvPr/>
          </p:nvSpPr>
          <p:spPr>
            <a:xfrm>
              <a:off x="3304773" y="1203489"/>
              <a:ext cx="95827" cy="169765"/>
            </a:xfrm>
            <a:custGeom>
              <a:avLst/>
              <a:gdLst/>
              <a:ahLst/>
              <a:cxnLst/>
              <a:rect l="l" t="t" r="r" b="b"/>
              <a:pathLst>
                <a:path w="2688" h="4762" extrusionOk="0">
                  <a:moveTo>
                    <a:pt x="2150" y="1"/>
                  </a:moveTo>
                  <a:lnTo>
                    <a:pt x="1881" y="461"/>
                  </a:lnTo>
                  <a:lnTo>
                    <a:pt x="1958" y="385"/>
                  </a:lnTo>
                  <a:lnTo>
                    <a:pt x="2035" y="461"/>
                  </a:lnTo>
                  <a:lnTo>
                    <a:pt x="1881" y="577"/>
                  </a:lnTo>
                  <a:lnTo>
                    <a:pt x="1766" y="730"/>
                  </a:lnTo>
                  <a:lnTo>
                    <a:pt x="1459" y="1344"/>
                  </a:lnTo>
                  <a:lnTo>
                    <a:pt x="1037" y="2227"/>
                  </a:lnTo>
                  <a:lnTo>
                    <a:pt x="538" y="3379"/>
                  </a:lnTo>
                  <a:lnTo>
                    <a:pt x="0" y="4761"/>
                  </a:lnTo>
                  <a:lnTo>
                    <a:pt x="1766" y="3149"/>
                  </a:lnTo>
                  <a:lnTo>
                    <a:pt x="2688" y="807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5"/>
            <p:cNvSpPr/>
            <p:nvPr/>
          </p:nvSpPr>
          <p:spPr>
            <a:xfrm>
              <a:off x="3177467" y="999573"/>
              <a:ext cx="509189" cy="884191"/>
            </a:xfrm>
            <a:custGeom>
              <a:avLst/>
              <a:gdLst/>
              <a:ahLst/>
              <a:cxnLst/>
              <a:rect l="l" t="t" r="r" b="b"/>
              <a:pathLst>
                <a:path w="14283" h="24802" extrusionOk="0">
                  <a:moveTo>
                    <a:pt x="9292" y="0"/>
                  </a:moveTo>
                  <a:lnTo>
                    <a:pt x="8639" y="77"/>
                  </a:lnTo>
                  <a:lnTo>
                    <a:pt x="7986" y="154"/>
                  </a:lnTo>
                  <a:lnTo>
                    <a:pt x="7295" y="307"/>
                  </a:lnTo>
                  <a:lnTo>
                    <a:pt x="6643" y="538"/>
                  </a:lnTo>
                  <a:lnTo>
                    <a:pt x="6451" y="1037"/>
                  </a:lnTo>
                  <a:lnTo>
                    <a:pt x="6259" y="1498"/>
                  </a:lnTo>
                  <a:lnTo>
                    <a:pt x="6143" y="1958"/>
                  </a:lnTo>
                  <a:lnTo>
                    <a:pt x="6028" y="2419"/>
                  </a:lnTo>
                  <a:lnTo>
                    <a:pt x="5875" y="3225"/>
                  </a:lnTo>
                  <a:lnTo>
                    <a:pt x="5836" y="3878"/>
                  </a:lnTo>
                  <a:lnTo>
                    <a:pt x="5836" y="4454"/>
                  </a:lnTo>
                  <a:lnTo>
                    <a:pt x="5836" y="4876"/>
                  </a:lnTo>
                  <a:lnTo>
                    <a:pt x="5913" y="5222"/>
                  </a:lnTo>
                  <a:lnTo>
                    <a:pt x="3533" y="11979"/>
                  </a:lnTo>
                  <a:lnTo>
                    <a:pt x="2995" y="13591"/>
                  </a:lnTo>
                  <a:lnTo>
                    <a:pt x="2419" y="15587"/>
                  </a:lnTo>
                  <a:lnTo>
                    <a:pt x="1844" y="17699"/>
                  </a:lnTo>
                  <a:lnTo>
                    <a:pt x="1268" y="19810"/>
                  </a:lnTo>
                  <a:lnTo>
                    <a:pt x="385" y="23342"/>
                  </a:lnTo>
                  <a:lnTo>
                    <a:pt x="1" y="24801"/>
                  </a:lnTo>
                  <a:lnTo>
                    <a:pt x="6259" y="24801"/>
                  </a:lnTo>
                  <a:lnTo>
                    <a:pt x="7026" y="22344"/>
                  </a:lnTo>
                  <a:lnTo>
                    <a:pt x="8792" y="16816"/>
                  </a:lnTo>
                  <a:lnTo>
                    <a:pt x="9791" y="13745"/>
                  </a:lnTo>
                  <a:lnTo>
                    <a:pt x="10750" y="10865"/>
                  </a:lnTo>
                  <a:lnTo>
                    <a:pt x="11557" y="8600"/>
                  </a:lnTo>
                  <a:lnTo>
                    <a:pt x="11864" y="7794"/>
                  </a:lnTo>
                  <a:lnTo>
                    <a:pt x="12094" y="7256"/>
                  </a:lnTo>
                  <a:lnTo>
                    <a:pt x="12478" y="6373"/>
                  </a:lnTo>
                  <a:lnTo>
                    <a:pt x="12862" y="5337"/>
                  </a:lnTo>
                  <a:lnTo>
                    <a:pt x="13246" y="4262"/>
                  </a:lnTo>
                  <a:lnTo>
                    <a:pt x="13553" y="3187"/>
                  </a:lnTo>
                  <a:lnTo>
                    <a:pt x="14052" y="1421"/>
                  </a:lnTo>
                  <a:lnTo>
                    <a:pt x="14283" y="691"/>
                  </a:lnTo>
                  <a:lnTo>
                    <a:pt x="13553" y="499"/>
                  </a:lnTo>
                  <a:lnTo>
                    <a:pt x="12785" y="307"/>
                  </a:lnTo>
                  <a:lnTo>
                    <a:pt x="11749" y="154"/>
                  </a:lnTo>
                  <a:lnTo>
                    <a:pt x="11173" y="77"/>
                  </a:lnTo>
                  <a:lnTo>
                    <a:pt x="105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5"/>
            <p:cNvSpPr/>
            <p:nvPr/>
          </p:nvSpPr>
          <p:spPr>
            <a:xfrm>
              <a:off x="3255505" y="1423840"/>
              <a:ext cx="139641" cy="177965"/>
            </a:xfrm>
            <a:custGeom>
              <a:avLst/>
              <a:gdLst/>
              <a:ahLst/>
              <a:cxnLst/>
              <a:rect l="l" t="t" r="r" b="b"/>
              <a:pathLst>
                <a:path w="3917" h="4992" extrusionOk="0">
                  <a:moveTo>
                    <a:pt x="1421" y="1"/>
                  </a:moveTo>
                  <a:lnTo>
                    <a:pt x="1382" y="39"/>
                  </a:lnTo>
                  <a:lnTo>
                    <a:pt x="1344" y="78"/>
                  </a:lnTo>
                  <a:lnTo>
                    <a:pt x="1037" y="999"/>
                  </a:lnTo>
                  <a:lnTo>
                    <a:pt x="691" y="2074"/>
                  </a:lnTo>
                  <a:lnTo>
                    <a:pt x="0" y="4531"/>
                  </a:lnTo>
                  <a:lnTo>
                    <a:pt x="307" y="4723"/>
                  </a:lnTo>
                  <a:lnTo>
                    <a:pt x="653" y="4876"/>
                  </a:lnTo>
                  <a:lnTo>
                    <a:pt x="1037" y="4953"/>
                  </a:lnTo>
                  <a:lnTo>
                    <a:pt x="1421" y="4992"/>
                  </a:lnTo>
                  <a:lnTo>
                    <a:pt x="1689" y="4953"/>
                  </a:lnTo>
                  <a:lnTo>
                    <a:pt x="1920" y="4953"/>
                  </a:lnTo>
                  <a:lnTo>
                    <a:pt x="2150" y="4876"/>
                  </a:lnTo>
                  <a:lnTo>
                    <a:pt x="2380" y="4800"/>
                  </a:lnTo>
                  <a:lnTo>
                    <a:pt x="2611" y="4685"/>
                  </a:lnTo>
                  <a:lnTo>
                    <a:pt x="2803" y="4569"/>
                  </a:lnTo>
                  <a:lnTo>
                    <a:pt x="3187" y="4262"/>
                  </a:lnTo>
                  <a:lnTo>
                    <a:pt x="3494" y="3878"/>
                  </a:lnTo>
                  <a:lnTo>
                    <a:pt x="3609" y="3686"/>
                  </a:lnTo>
                  <a:lnTo>
                    <a:pt x="3724" y="3456"/>
                  </a:lnTo>
                  <a:lnTo>
                    <a:pt x="3801" y="3226"/>
                  </a:lnTo>
                  <a:lnTo>
                    <a:pt x="3878" y="2995"/>
                  </a:lnTo>
                  <a:lnTo>
                    <a:pt x="3916" y="2765"/>
                  </a:lnTo>
                  <a:lnTo>
                    <a:pt x="3916" y="2496"/>
                  </a:lnTo>
                  <a:lnTo>
                    <a:pt x="3916" y="2266"/>
                  </a:lnTo>
                  <a:lnTo>
                    <a:pt x="3878" y="1997"/>
                  </a:lnTo>
                  <a:lnTo>
                    <a:pt x="3801" y="1767"/>
                  </a:lnTo>
                  <a:lnTo>
                    <a:pt x="3724" y="1536"/>
                  </a:lnTo>
                  <a:lnTo>
                    <a:pt x="3609" y="1306"/>
                  </a:lnTo>
                  <a:lnTo>
                    <a:pt x="3494" y="1114"/>
                  </a:lnTo>
                  <a:lnTo>
                    <a:pt x="3187" y="730"/>
                  </a:lnTo>
                  <a:lnTo>
                    <a:pt x="2803" y="423"/>
                  </a:lnTo>
                  <a:lnTo>
                    <a:pt x="2611" y="308"/>
                  </a:lnTo>
                  <a:lnTo>
                    <a:pt x="2380" y="231"/>
                  </a:lnTo>
                  <a:lnTo>
                    <a:pt x="2150" y="116"/>
                  </a:lnTo>
                  <a:lnTo>
                    <a:pt x="1920" y="78"/>
                  </a:lnTo>
                  <a:lnTo>
                    <a:pt x="1689" y="39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5"/>
            <p:cNvSpPr/>
            <p:nvPr/>
          </p:nvSpPr>
          <p:spPr>
            <a:xfrm>
              <a:off x="3177467" y="1801585"/>
              <a:ext cx="249158" cy="82173"/>
            </a:xfrm>
            <a:custGeom>
              <a:avLst/>
              <a:gdLst/>
              <a:ahLst/>
              <a:cxnLst/>
              <a:rect l="l" t="t" r="r" b="b"/>
              <a:pathLst>
                <a:path w="6989" h="2305" extrusionOk="0">
                  <a:moveTo>
                    <a:pt x="577" y="1"/>
                  </a:moveTo>
                  <a:lnTo>
                    <a:pt x="1" y="2304"/>
                  </a:lnTo>
                  <a:lnTo>
                    <a:pt x="6259" y="2304"/>
                  </a:lnTo>
                  <a:lnTo>
                    <a:pt x="698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5"/>
            <p:cNvSpPr/>
            <p:nvPr/>
          </p:nvSpPr>
          <p:spPr>
            <a:xfrm>
              <a:off x="3385520" y="1007772"/>
              <a:ext cx="64348" cy="177965"/>
            </a:xfrm>
            <a:custGeom>
              <a:avLst/>
              <a:gdLst/>
              <a:ahLst/>
              <a:cxnLst/>
              <a:rect l="l" t="t" r="r" b="b"/>
              <a:pathLst>
                <a:path w="1805" h="4992" extrusionOk="0">
                  <a:moveTo>
                    <a:pt x="1805" y="1"/>
                  </a:moveTo>
                  <a:lnTo>
                    <a:pt x="1306" y="116"/>
                  </a:lnTo>
                  <a:lnTo>
                    <a:pt x="807" y="308"/>
                  </a:lnTo>
                  <a:lnTo>
                    <a:pt x="615" y="807"/>
                  </a:lnTo>
                  <a:lnTo>
                    <a:pt x="423" y="1268"/>
                  </a:lnTo>
                  <a:lnTo>
                    <a:pt x="307" y="1728"/>
                  </a:lnTo>
                  <a:lnTo>
                    <a:pt x="192" y="2189"/>
                  </a:lnTo>
                  <a:lnTo>
                    <a:pt x="39" y="2995"/>
                  </a:lnTo>
                  <a:lnTo>
                    <a:pt x="0" y="3648"/>
                  </a:lnTo>
                  <a:lnTo>
                    <a:pt x="0" y="4224"/>
                  </a:lnTo>
                  <a:lnTo>
                    <a:pt x="0" y="4646"/>
                  </a:lnTo>
                  <a:lnTo>
                    <a:pt x="77" y="4992"/>
                  </a:lnTo>
                  <a:lnTo>
                    <a:pt x="730" y="2957"/>
                  </a:lnTo>
                  <a:lnTo>
                    <a:pt x="1306" y="1306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5"/>
            <p:cNvSpPr/>
            <p:nvPr/>
          </p:nvSpPr>
          <p:spPr>
            <a:xfrm>
              <a:off x="3367731" y="502758"/>
              <a:ext cx="358603" cy="532433"/>
            </a:xfrm>
            <a:custGeom>
              <a:avLst/>
              <a:gdLst/>
              <a:ahLst/>
              <a:cxnLst/>
              <a:rect l="l" t="t" r="r" b="b"/>
              <a:pathLst>
                <a:path w="10059" h="14935" extrusionOk="0">
                  <a:moveTo>
                    <a:pt x="6028" y="0"/>
                  </a:moveTo>
                  <a:lnTo>
                    <a:pt x="5682" y="39"/>
                  </a:lnTo>
                  <a:lnTo>
                    <a:pt x="4799" y="230"/>
                  </a:lnTo>
                  <a:lnTo>
                    <a:pt x="4147" y="384"/>
                  </a:lnTo>
                  <a:lnTo>
                    <a:pt x="3455" y="576"/>
                  </a:lnTo>
                  <a:lnTo>
                    <a:pt x="2649" y="806"/>
                  </a:lnTo>
                  <a:lnTo>
                    <a:pt x="1805" y="1113"/>
                  </a:lnTo>
                  <a:lnTo>
                    <a:pt x="1689" y="1459"/>
                  </a:lnTo>
                  <a:lnTo>
                    <a:pt x="1498" y="2150"/>
                  </a:lnTo>
                  <a:lnTo>
                    <a:pt x="1306" y="3187"/>
                  </a:lnTo>
                  <a:lnTo>
                    <a:pt x="1075" y="4569"/>
                  </a:lnTo>
                  <a:lnTo>
                    <a:pt x="806" y="6335"/>
                  </a:lnTo>
                  <a:lnTo>
                    <a:pt x="538" y="8446"/>
                  </a:lnTo>
                  <a:lnTo>
                    <a:pt x="269" y="11019"/>
                  </a:lnTo>
                  <a:lnTo>
                    <a:pt x="0" y="13975"/>
                  </a:lnTo>
                  <a:lnTo>
                    <a:pt x="307" y="14128"/>
                  </a:lnTo>
                  <a:lnTo>
                    <a:pt x="653" y="14243"/>
                  </a:lnTo>
                  <a:lnTo>
                    <a:pt x="1498" y="14512"/>
                  </a:lnTo>
                  <a:lnTo>
                    <a:pt x="2496" y="14704"/>
                  </a:lnTo>
                  <a:lnTo>
                    <a:pt x="3647" y="14858"/>
                  </a:lnTo>
                  <a:lnTo>
                    <a:pt x="4876" y="14934"/>
                  </a:lnTo>
                  <a:lnTo>
                    <a:pt x="6220" y="14934"/>
                  </a:lnTo>
                  <a:lnTo>
                    <a:pt x="6872" y="14896"/>
                  </a:lnTo>
                  <a:lnTo>
                    <a:pt x="7563" y="14819"/>
                  </a:lnTo>
                  <a:lnTo>
                    <a:pt x="8254" y="14743"/>
                  </a:lnTo>
                  <a:lnTo>
                    <a:pt x="8946" y="14627"/>
                  </a:lnTo>
                  <a:lnTo>
                    <a:pt x="9061" y="13860"/>
                  </a:lnTo>
                  <a:lnTo>
                    <a:pt x="9253" y="12477"/>
                  </a:lnTo>
                  <a:lnTo>
                    <a:pt x="9483" y="10750"/>
                  </a:lnTo>
                  <a:lnTo>
                    <a:pt x="9713" y="8830"/>
                  </a:lnTo>
                  <a:lnTo>
                    <a:pt x="9905" y="6911"/>
                  </a:lnTo>
                  <a:lnTo>
                    <a:pt x="10020" y="5145"/>
                  </a:lnTo>
                  <a:lnTo>
                    <a:pt x="10059" y="4415"/>
                  </a:lnTo>
                  <a:lnTo>
                    <a:pt x="10059" y="3801"/>
                  </a:lnTo>
                  <a:lnTo>
                    <a:pt x="10020" y="3340"/>
                  </a:lnTo>
                  <a:lnTo>
                    <a:pt x="9982" y="3033"/>
                  </a:lnTo>
                  <a:lnTo>
                    <a:pt x="9829" y="2803"/>
                  </a:lnTo>
                  <a:lnTo>
                    <a:pt x="9675" y="2572"/>
                  </a:lnTo>
                  <a:lnTo>
                    <a:pt x="9445" y="2342"/>
                  </a:lnTo>
                  <a:lnTo>
                    <a:pt x="9137" y="2073"/>
                  </a:lnTo>
                  <a:lnTo>
                    <a:pt x="8523" y="1574"/>
                  </a:lnTo>
                  <a:lnTo>
                    <a:pt x="7832" y="1075"/>
                  </a:lnTo>
                  <a:lnTo>
                    <a:pt x="7141" y="653"/>
                  </a:lnTo>
                  <a:lnTo>
                    <a:pt x="6565" y="307"/>
                  </a:lnTo>
                  <a:lnTo>
                    <a:pt x="60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5"/>
            <p:cNvSpPr/>
            <p:nvPr/>
          </p:nvSpPr>
          <p:spPr>
            <a:xfrm>
              <a:off x="3637350" y="710774"/>
              <a:ext cx="56149" cy="321670"/>
            </a:xfrm>
            <a:custGeom>
              <a:avLst/>
              <a:gdLst/>
              <a:ahLst/>
              <a:cxnLst/>
              <a:rect l="l" t="t" r="r" b="b"/>
              <a:pathLst>
                <a:path w="1575" h="9023" extrusionOk="0">
                  <a:moveTo>
                    <a:pt x="1421" y="1"/>
                  </a:moveTo>
                  <a:lnTo>
                    <a:pt x="1383" y="308"/>
                  </a:lnTo>
                  <a:lnTo>
                    <a:pt x="768" y="4377"/>
                  </a:lnTo>
                  <a:lnTo>
                    <a:pt x="346" y="6950"/>
                  </a:lnTo>
                  <a:lnTo>
                    <a:pt x="0" y="8984"/>
                  </a:lnTo>
                  <a:lnTo>
                    <a:pt x="154" y="9023"/>
                  </a:lnTo>
                  <a:lnTo>
                    <a:pt x="576" y="6642"/>
                  </a:lnTo>
                  <a:lnTo>
                    <a:pt x="1037" y="3648"/>
                  </a:lnTo>
                  <a:lnTo>
                    <a:pt x="1574" y="39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5"/>
            <p:cNvSpPr/>
            <p:nvPr/>
          </p:nvSpPr>
          <p:spPr>
            <a:xfrm>
              <a:off x="3453932" y="502758"/>
              <a:ext cx="147876" cy="130051"/>
            </a:xfrm>
            <a:custGeom>
              <a:avLst/>
              <a:gdLst/>
              <a:ahLst/>
              <a:cxnLst/>
              <a:rect l="l" t="t" r="r" b="b"/>
              <a:pathLst>
                <a:path w="4148" h="3648" extrusionOk="0">
                  <a:moveTo>
                    <a:pt x="3610" y="0"/>
                  </a:moveTo>
                  <a:lnTo>
                    <a:pt x="2880" y="115"/>
                  </a:lnTo>
                  <a:lnTo>
                    <a:pt x="2074" y="307"/>
                  </a:lnTo>
                  <a:lnTo>
                    <a:pt x="1037" y="576"/>
                  </a:lnTo>
                  <a:lnTo>
                    <a:pt x="39" y="3071"/>
                  </a:lnTo>
                  <a:lnTo>
                    <a:pt x="1" y="3225"/>
                  </a:lnTo>
                  <a:lnTo>
                    <a:pt x="39" y="3379"/>
                  </a:lnTo>
                  <a:lnTo>
                    <a:pt x="78" y="3494"/>
                  </a:lnTo>
                  <a:lnTo>
                    <a:pt x="193" y="3571"/>
                  </a:lnTo>
                  <a:lnTo>
                    <a:pt x="308" y="3647"/>
                  </a:lnTo>
                  <a:lnTo>
                    <a:pt x="577" y="3647"/>
                  </a:lnTo>
                  <a:lnTo>
                    <a:pt x="730" y="3532"/>
                  </a:lnTo>
                  <a:lnTo>
                    <a:pt x="4147" y="307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5"/>
            <p:cNvSpPr/>
            <p:nvPr/>
          </p:nvSpPr>
          <p:spPr>
            <a:xfrm>
              <a:off x="3408764" y="219450"/>
              <a:ext cx="249158" cy="243632"/>
            </a:xfrm>
            <a:custGeom>
              <a:avLst/>
              <a:gdLst/>
              <a:ahLst/>
              <a:cxnLst/>
              <a:rect l="l" t="t" r="r" b="b"/>
              <a:pathLst>
                <a:path w="6989" h="6834" extrusionOk="0">
                  <a:moveTo>
                    <a:pt x="3456" y="0"/>
                  </a:moveTo>
                  <a:lnTo>
                    <a:pt x="3264" y="38"/>
                  </a:lnTo>
                  <a:lnTo>
                    <a:pt x="3034" y="154"/>
                  </a:lnTo>
                  <a:lnTo>
                    <a:pt x="2880" y="269"/>
                  </a:lnTo>
                  <a:lnTo>
                    <a:pt x="2765" y="461"/>
                  </a:lnTo>
                  <a:lnTo>
                    <a:pt x="2650" y="384"/>
                  </a:lnTo>
                  <a:lnTo>
                    <a:pt x="2535" y="307"/>
                  </a:lnTo>
                  <a:lnTo>
                    <a:pt x="2381" y="230"/>
                  </a:lnTo>
                  <a:lnTo>
                    <a:pt x="2074" y="230"/>
                  </a:lnTo>
                  <a:lnTo>
                    <a:pt x="1959" y="269"/>
                  </a:lnTo>
                  <a:lnTo>
                    <a:pt x="1729" y="384"/>
                  </a:lnTo>
                  <a:lnTo>
                    <a:pt x="1537" y="614"/>
                  </a:lnTo>
                  <a:lnTo>
                    <a:pt x="1460" y="845"/>
                  </a:lnTo>
                  <a:lnTo>
                    <a:pt x="1191" y="845"/>
                  </a:lnTo>
                  <a:lnTo>
                    <a:pt x="1038" y="883"/>
                  </a:lnTo>
                  <a:lnTo>
                    <a:pt x="922" y="960"/>
                  </a:lnTo>
                  <a:lnTo>
                    <a:pt x="807" y="1037"/>
                  </a:lnTo>
                  <a:lnTo>
                    <a:pt x="692" y="1152"/>
                  </a:lnTo>
                  <a:lnTo>
                    <a:pt x="615" y="1305"/>
                  </a:lnTo>
                  <a:lnTo>
                    <a:pt x="577" y="1459"/>
                  </a:lnTo>
                  <a:lnTo>
                    <a:pt x="577" y="1612"/>
                  </a:lnTo>
                  <a:lnTo>
                    <a:pt x="577" y="1728"/>
                  </a:lnTo>
                  <a:lnTo>
                    <a:pt x="615" y="1881"/>
                  </a:lnTo>
                  <a:lnTo>
                    <a:pt x="385" y="1958"/>
                  </a:lnTo>
                  <a:lnTo>
                    <a:pt x="193" y="2150"/>
                  </a:lnTo>
                  <a:lnTo>
                    <a:pt x="78" y="2342"/>
                  </a:lnTo>
                  <a:lnTo>
                    <a:pt x="39" y="2495"/>
                  </a:lnTo>
                  <a:lnTo>
                    <a:pt x="1" y="2611"/>
                  </a:lnTo>
                  <a:lnTo>
                    <a:pt x="39" y="2764"/>
                  </a:lnTo>
                  <a:lnTo>
                    <a:pt x="78" y="2918"/>
                  </a:lnTo>
                  <a:lnTo>
                    <a:pt x="155" y="3071"/>
                  </a:lnTo>
                  <a:lnTo>
                    <a:pt x="270" y="3187"/>
                  </a:lnTo>
                  <a:lnTo>
                    <a:pt x="155" y="3378"/>
                  </a:lnTo>
                  <a:lnTo>
                    <a:pt x="116" y="3647"/>
                  </a:lnTo>
                  <a:lnTo>
                    <a:pt x="116" y="3801"/>
                  </a:lnTo>
                  <a:lnTo>
                    <a:pt x="155" y="3916"/>
                  </a:lnTo>
                  <a:lnTo>
                    <a:pt x="231" y="4070"/>
                  </a:lnTo>
                  <a:lnTo>
                    <a:pt x="347" y="4185"/>
                  </a:lnTo>
                  <a:lnTo>
                    <a:pt x="462" y="4262"/>
                  </a:lnTo>
                  <a:lnTo>
                    <a:pt x="577" y="4338"/>
                  </a:lnTo>
                  <a:lnTo>
                    <a:pt x="730" y="4377"/>
                  </a:lnTo>
                  <a:lnTo>
                    <a:pt x="884" y="4415"/>
                  </a:lnTo>
                  <a:lnTo>
                    <a:pt x="1038" y="4377"/>
                  </a:lnTo>
                  <a:lnTo>
                    <a:pt x="1191" y="4338"/>
                  </a:lnTo>
                  <a:lnTo>
                    <a:pt x="1345" y="4223"/>
                  </a:lnTo>
                  <a:lnTo>
                    <a:pt x="1460" y="4146"/>
                  </a:lnTo>
                  <a:lnTo>
                    <a:pt x="4071" y="5989"/>
                  </a:lnTo>
                  <a:lnTo>
                    <a:pt x="4071" y="6066"/>
                  </a:lnTo>
                  <a:lnTo>
                    <a:pt x="4071" y="6219"/>
                  </a:lnTo>
                  <a:lnTo>
                    <a:pt x="4109" y="6373"/>
                  </a:lnTo>
                  <a:lnTo>
                    <a:pt x="4186" y="6488"/>
                  </a:lnTo>
                  <a:lnTo>
                    <a:pt x="4262" y="6603"/>
                  </a:lnTo>
                  <a:lnTo>
                    <a:pt x="4378" y="6680"/>
                  </a:lnTo>
                  <a:lnTo>
                    <a:pt x="4531" y="6757"/>
                  </a:lnTo>
                  <a:lnTo>
                    <a:pt x="4646" y="6795"/>
                  </a:lnTo>
                  <a:lnTo>
                    <a:pt x="4838" y="6834"/>
                  </a:lnTo>
                  <a:lnTo>
                    <a:pt x="4992" y="6795"/>
                  </a:lnTo>
                  <a:lnTo>
                    <a:pt x="5107" y="6757"/>
                  </a:lnTo>
                  <a:lnTo>
                    <a:pt x="5261" y="6680"/>
                  </a:lnTo>
                  <a:lnTo>
                    <a:pt x="5376" y="6603"/>
                  </a:lnTo>
                  <a:lnTo>
                    <a:pt x="5453" y="6488"/>
                  </a:lnTo>
                  <a:lnTo>
                    <a:pt x="5529" y="6373"/>
                  </a:lnTo>
                  <a:lnTo>
                    <a:pt x="5568" y="6219"/>
                  </a:lnTo>
                  <a:lnTo>
                    <a:pt x="5606" y="6066"/>
                  </a:lnTo>
                  <a:lnTo>
                    <a:pt x="5568" y="5912"/>
                  </a:lnTo>
                  <a:lnTo>
                    <a:pt x="5683" y="5912"/>
                  </a:lnTo>
                  <a:lnTo>
                    <a:pt x="5837" y="5951"/>
                  </a:lnTo>
                  <a:lnTo>
                    <a:pt x="5990" y="5912"/>
                  </a:lnTo>
                  <a:lnTo>
                    <a:pt x="6105" y="5874"/>
                  </a:lnTo>
                  <a:lnTo>
                    <a:pt x="6259" y="5797"/>
                  </a:lnTo>
                  <a:lnTo>
                    <a:pt x="6374" y="5720"/>
                  </a:lnTo>
                  <a:lnTo>
                    <a:pt x="6451" y="5605"/>
                  </a:lnTo>
                  <a:lnTo>
                    <a:pt x="6528" y="5452"/>
                  </a:lnTo>
                  <a:lnTo>
                    <a:pt x="6566" y="5336"/>
                  </a:lnTo>
                  <a:lnTo>
                    <a:pt x="6604" y="5183"/>
                  </a:lnTo>
                  <a:lnTo>
                    <a:pt x="6566" y="5029"/>
                  </a:lnTo>
                  <a:lnTo>
                    <a:pt x="6528" y="4914"/>
                  </a:lnTo>
                  <a:lnTo>
                    <a:pt x="6412" y="4684"/>
                  </a:lnTo>
                  <a:lnTo>
                    <a:pt x="6643" y="4607"/>
                  </a:lnTo>
                  <a:lnTo>
                    <a:pt x="6835" y="4415"/>
                  </a:lnTo>
                  <a:lnTo>
                    <a:pt x="6950" y="4223"/>
                  </a:lnTo>
                  <a:lnTo>
                    <a:pt x="6988" y="3954"/>
                  </a:lnTo>
                  <a:lnTo>
                    <a:pt x="6988" y="3762"/>
                  </a:lnTo>
                  <a:lnTo>
                    <a:pt x="6912" y="3609"/>
                  </a:lnTo>
                  <a:lnTo>
                    <a:pt x="6796" y="3455"/>
                  </a:lnTo>
                  <a:lnTo>
                    <a:pt x="6681" y="3340"/>
                  </a:lnTo>
                  <a:lnTo>
                    <a:pt x="6796" y="3225"/>
                  </a:lnTo>
                  <a:lnTo>
                    <a:pt x="6873" y="3071"/>
                  </a:lnTo>
                  <a:lnTo>
                    <a:pt x="6912" y="2918"/>
                  </a:lnTo>
                  <a:lnTo>
                    <a:pt x="6950" y="2764"/>
                  </a:lnTo>
                  <a:lnTo>
                    <a:pt x="6912" y="2611"/>
                  </a:lnTo>
                  <a:lnTo>
                    <a:pt x="6873" y="2457"/>
                  </a:lnTo>
                  <a:lnTo>
                    <a:pt x="6835" y="2342"/>
                  </a:lnTo>
                  <a:lnTo>
                    <a:pt x="6758" y="2227"/>
                  </a:lnTo>
                  <a:lnTo>
                    <a:pt x="6643" y="2150"/>
                  </a:lnTo>
                  <a:lnTo>
                    <a:pt x="6528" y="2073"/>
                  </a:lnTo>
                  <a:lnTo>
                    <a:pt x="6412" y="2035"/>
                  </a:lnTo>
                  <a:lnTo>
                    <a:pt x="6259" y="1996"/>
                  </a:lnTo>
                  <a:lnTo>
                    <a:pt x="6297" y="1843"/>
                  </a:lnTo>
                  <a:lnTo>
                    <a:pt x="6259" y="1689"/>
                  </a:lnTo>
                  <a:lnTo>
                    <a:pt x="6220" y="1536"/>
                  </a:lnTo>
                  <a:lnTo>
                    <a:pt x="6144" y="1421"/>
                  </a:lnTo>
                  <a:lnTo>
                    <a:pt x="6067" y="1305"/>
                  </a:lnTo>
                  <a:lnTo>
                    <a:pt x="5952" y="1229"/>
                  </a:lnTo>
                  <a:lnTo>
                    <a:pt x="5837" y="1152"/>
                  </a:lnTo>
                  <a:lnTo>
                    <a:pt x="5683" y="1113"/>
                  </a:lnTo>
                  <a:lnTo>
                    <a:pt x="5529" y="1075"/>
                  </a:lnTo>
                  <a:lnTo>
                    <a:pt x="5337" y="1113"/>
                  </a:lnTo>
                  <a:lnTo>
                    <a:pt x="5299" y="960"/>
                  </a:lnTo>
                  <a:lnTo>
                    <a:pt x="5261" y="845"/>
                  </a:lnTo>
                  <a:lnTo>
                    <a:pt x="5184" y="729"/>
                  </a:lnTo>
                  <a:lnTo>
                    <a:pt x="5107" y="614"/>
                  </a:lnTo>
                  <a:lnTo>
                    <a:pt x="4992" y="538"/>
                  </a:lnTo>
                  <a:lnTo>
                    <a:pt x="4877" y="461"/>
                  </a:lnTo>
                  <a:lnTo>
                    <a:pt x="4723" y="422"/>
                  </a:lnTo>
                  <a:lnTo>
                    <a:pt x="4378" y="422"/>
                  </a:lnTo>
                  <a:lnTo>
                    <a:pt x="4186" y="499"/>
                  </a:lnTo>
                  <a:lnTo>
                    <a:pt x="4071" y="307"/>
                  </a:lnTo>
                  <a:lnTo>
                    <a:pt x="3917" y="154"/>
                  </a:lnTo>
                  <a:lnTo>
                    <a:pt x="3725" y="38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5"/>
            <p:cNvSpPr/>
            <p:nvPr/>
          </p:nvSpPr>
          <p:spPr>
            <a:xfrm>
              <a:off x="3412899" y="219450"/>
              <a:ext cx="186164" cy="130051"/>
            </a:xfrm>
            <a:custGeom>
              <a:avLst/>
              <a:gdLst/>
              <a:ahLst/>
              <a:cxnLst/>
              <a:rect l="l" t="t" r="r" b="b"/>
              <a:pathLst>
                <a:path w="5222" h="3648" extrusionOk="0">
                  <a:moveTo>
                    <a:pt x="154" y="3187"/>
                  </a:moveTo>
                  <a:lnTo>
                    <a:pt x="154" y="3187"/>
                  </a:lnTo>
                  <a:lnTo>
                    <a:pt x="39" y="3378"/>
                  </a:lnTo>
                  <a:lnTo>
                    <a:pt x="0" y="3647"/>
                  </a:lnTo>
                  <a:lnTo>
                    <a:pt x="0" y="3647"/>
                  </a:lnTo>
                  <a:lnTo>
                    <a:pt x="0" y="3647"/>
                  </a:lnTo>
                  <a:lnTo>
                    <a:pt x="39" y="3378"/>
                  </a:lnTo>
                  <a:lnTo>
                    <a:pt x="154" y="3187"/>
                  </a:lnTo>
                  <a:lnTo>
                    <a:pt x="154" y="3187"/>
                  </a:lnTo>
                  <a:lnTo>
                    <a:pt x="154" y="3187"/>
                  </a:lnTo>
                  <a:close/>
                  <a:moveTo>
                    <a:pt x="3993" y="346"/>
                  </a:moveTo>
                  <a:lnTo>
                    <a:pt x="3993" y="346"/>
                  </a:lnTo>
                  <a:lnTo>
                    <a:pt x="4070" y="499"/>
                  </a:lnTo>
                  <a:lnTo>
                    <a:pt x="4070" y="499"/>
                  </a:lnTo>
                  <a:lnTo>
                    <a:pt x="4262" y="422"/>
                  </a:lnTo>
                  <a:lnTo>
                    <a:pt x="4454" y="422"/>
                  </a:lnTo>
                  <a:lnTo>
                    <a:pt x="4454" y="422"/>
                  </a:lnTo>
                  <a:lnTo>
                    <a:pt x="4607" y="422"/>
                  </a:lnTo>
                  <a:lnTo>
                    <a:pt x="4761" y="461"/>
                  </a:lnTo>
                  <a:lnTo>
                    <a:pt x="4876" y="538"/>
                  </a:lnTo>
                  <a:lnTo>
                    <a:pt x="4991" y="614"/>
                  </a:lnTo>
                  <a:lnTo>
                    <a:pt x="5068" y="729"/>
                  </a:lnTo>
                  <a:lnTo>
                    <a:pt x="5145" y="845"/>
                  </a:lnTo>
                  <a:lnTo>
                    <a:pt x="5183" y="960"/>
                  </a:lnTo>
                  <a:lnTo>
                    <a:pt x="5221" y="1113"/>
                  </a:lnTo>
                  <a:lnTo>
                    <a:pt x="5221" y="1113"/>
                  </a:lnTo>
                  <a:lnTo>
                    <a:pt x="5221" y="1113"/>
                  </a:lnTo>
                  <a:lnTo>
                    <a:pt x="5183" y="960"/>
                  </a:lnTo>
                  <a:lnTo>
                    <a:pt x="5145" y="845"/>
                  </a:lnTo>
                  <a:lnTo>
                    <a:pt x="5068" y="729"/>
                  </a:lnTo>
                  <a:lnTo>
                    <a:pt x="4991" y="614"/>
                  </a:lnTo>
                  <a:lnTo>
                    <a:pt x="4876" y="538"/>
                  </a:lnTo>
                  <a:lnTo>
                    <a:pt x="4761" y="461"/>
                  </a:lnTo>
                  <a:lnTo>
                    <a:pt x="4607" y="422"/>
                  </a:lnTo>
                  <a:lnTo>
                    <a:pt x="4454" y="422"/>
                  </a:lnTo>
                  <a:lnTo>
                    <a:pt x="4454" y="422"/>
                  </a:lnTo>
                  <a:lnTo>
                    <a:pt x="4262" y="422"/>
                  </a:lnTo>
                  <a:lnTo>
                    <a:pt x="4070" y="499"/>
                  </a:lnTo>
                  <a:lnTo>
                    <a:pt x="4070" y="499"/>
                  </a:lnTo>
                  <a:lnTo>
                    <a:pt x="3993" y="346"/>
                  </a:lnTo>
                  <a:lnTo>
                    <a:pt x="3993" y="346"/>
                  </a:lnTo>
                  <a:close/>
                  <a:moveTo>
                    <a:pt x="3340" y="0"/>
                  </a:moveTo>
                  <a:lnTo>
                    <a:pt x="3340" y="0"/>
                  </a:lnTo>
                  <a:lnTo>
                    <a:pt x="3148" y="38"/>
                  </a:lnTo>
                  <a:lnTo>
                    <a:pt x="2918" y="154"/>
                  </a:lnTo>
                  <a:lnTo>
                    <a:pt x="2764" y="269"/>
                  </a:lnTo>
                  <a:lnTo>
                    <a:pt x="2649" y="461"/>
                  </a:lnTo>
                  <a:lnTo>
                    <a:pt x="2649" y="461"/>
                  </a:lnTo>
                  <a:lnTo>
                    <a:pt x="2534" y="384"/>
                  </a:lnTo>
                  <a:lnTo>
                    <a:pt x="2419" y="307"/>
                  </a:lnTo>
                  <a:lnTo>
                    <a:pt x="2265" y="230"/>
                  </a:lnTo>
                  <a:lnTo>
                    <a:pt x="2073" y="230"/>
                  </a:lnTo>
                  <a:lnTo>
                    <a:pt x="2073" y="230"/>
                  </a:lnTo>
                  <a:lnTo>
                    <a:pt x="1958" y="230"/>
                  </a:lnTo>
                  <a:lnTo>
                    <a:pt x="1843" y="269"/>
                  </a:lnTo>
                  <a:lnTo>
                    <a:pt x="1613" y="384"/>
                  </a:lnTo>
                  <a:lnTo>
                    <a:pt x="1421" y="614"/>
                  </a:lnTo>
                  <a:lnTo>
                    <a:pt x="1344" y="845"/>
                  </a:lnTo>
                  <a:lnTo>
                    <a:pt x="1344" y="845"/>
                  </a:lnTo>
                  <a:lnTo>
                    <a:pt x="1229" y="845"/>
                  </a:lnTo>
                  <a:lnTo>
                    <a:pt x="1229" y="845"/>
                  </a:lnTo>
                  <a:lnTo>
                    <a:pt x="1075" y="845"/>
                  </a:lnTo>
                  <a:lnTo>
                    <a:pt x="922" y="883"/>
                  </a:lnTo>
                  <a:lnTo>
                    <a:pt x="806" y="960"/>
                  </a:lnTo>
                  <a:lnTo>
                    <a:pt x="691" y="1037"/>
                  </a:lnTo>
                  <a:lnTo>
                    <a:pt x="576" y="1152"/>
                  </a:lnTo>
                  <a:lnTo>
                    <a:pt x="499" y="1305"/>
                  </a:lnTo>
                  <a:lnTo>
                    <a:pt x="461" y="1459"/>
                  </a:lnTo>
                  <a:lnTo>
                    <a:pt x="461" y="1612"/>
                  </a:lnTo>
                  <a:lnTo>
                    <a:pt x="461" y="1612"/>
                  </a:lnTo>
                  <a:lnTo>
                    <a:pt x="461" y="1612"/>
                  </a:lnTo>
                  <a:lnTo>
                    <a:pt x="461" y="1459"/>
                  </a:lnTo>
                  <a:lnTo>
                    <a:pt x="499" y="1305"/>
                  </a:lnTo>
                  <a:lnTo>
                    <a:pt x="576" y="1152"/>
                  </a:lnTo>
                  <a:lnTo>
                    <a:pt x="691" y="1037"/>
                  </a:lnTo>
                  <a:lnTo>
                    <a:pt x="806" y="960"/>
                  </a:lnTo>
                  <a:lnTo>
                    <a:pt x="922" y="883"/>
                  </a:lnTo>
                  <a:lnTo>
                    <a:pt x="1075" y="845"/>
                  </a:lnTo>
                  <a:lnTo>
                    <a:pt x="1229" y="845"/>
                  </a:lnTo>
                  <a:lnTo>
                    <a:pt x="1229" y="845"/>
                  </a:lnTo>
                  <a:lnTo>
                    <a:pt x="1344" y="845"/>
                  </a:lnTo>
                  <a:lnTo>
                    <a:pt x="1344" y="845"/>
                  </a:lnTo>
                  <a:lnTo>
                    <a:pt x="1421" y="614"/>
                  </a:lnTo>
                  <a:lnTo>
                    <a:pt x="1613" y="384"/>
                  </a:lnTo>
                  <a:lnTo>
                    <a:pt x="1843" y="269"/>
                  </a:lnTo>
                  <a:lnTo>
                    <a:pt x="1958" y="230"/>
                  </a:lnTo>
                  <a:lnTo>
                    <a:pt x="2073" y="230"/>
                  </a:lnTo>
                  <a:lnTo>
                    <a:pt x="2073" y="230"/>
                  </a:lnTo>
                  <a:lnTo>
                    <a:pt x="2265" y="230"/>
                  </a:lnTo>
                  <a:lnTo>
                    <a:pt x="2419" y="307"/>
                  </a:lnTo>
                  <a:lnTo>
                    <a:pt x="2534" y="384"/>
                  </a:lnTo>
                  <a:lnTo>
                    <a:pt x="2649" y="461"/>
                  </a:lnTo>
                  <a:lnTo>
                    <a:pt x="2649" y="461"/>
                  </a:lnTo>
                  <a:lnTo>
                    <a:pt x="2764" y="269"/>
                  </a:lnTo>
                  <a:lnTo>
                    <a:pt x="2918" y="154"/>
                  </a:lnTo>
                  <a:lnTo>
                    <a:pt x="3148" y="38"/>
                  </a:lnTo>
                  <a:lnTo>
                    <a:pt x="3340" y="0"/>
                  </a:lnTo>
                  <a:lnTo>
                    <a:pt x="3340" y="0"/>
                  </a:lnTo>
                  <a:lnTo>
                    <a:pt x="3340" y="0"/>
                  </a:lnTo>
                  <a:lnTo>
                    <a:pt x="3340" y="0"/>
                  </a:lnTo>
                  <a:close/>
                </a:path>
              </a:pathLst>
            </a:custGeom>
            <a:solidFill>
              <a:srgbClr val="FFFC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5"/>
            <p:cNvSpPr/>
            <p:nvPr/>
          </p:nvSpPr>
          <p:spPr>
            <a:xfrm>
              <a:off x="3408764" y="219450"/>
              <a:ext cx="191654" cy="156040"/>
            </a:xfrm>
            <a:custGeom>
              <a:avLst/>
              <a:gdLst/>
              <a:ahLst/>
              <a:cxnLst/>
              <a:rect l="l" t="t" r="r" b="b"/>
              <a:pathLst>
                <a:path w="5376" h="4377" extrusionOk="0">
                  <a:moveTo>
                    <a:pt x="3456" y="0"/>
                  </a:moveTo>
                  <a:lnTo>
                    <a:pt x="3264" y="38"/>
                  </a:lnTo>
                  <a:lnTo>
                    <a:pt x="3034" y="154"/>
                  </a:lnTo>
                  <a:lnTo>
                    <a:pt x="2880" y="269"/>
                  </a:lnTo>
                  <a:lnTo>
                    <a:pt x="2765" y="461"/>
                  </a:lnTo>
                  <a:lnTo>
                    <a:pt x="2650" y="384"/>
                  </a:lnTo>
                  <a:lnTo>
                    <a:pt x="2535" y="307"/>
                  </a:lnTo>
                  <a:lnTo>
                    <a:pt x="2381" y="230"/>
                  </a:lnTo>
                  <a:lnTo>
                    <a:pt x="2074" y="230"/>
                  </a:lnTo>
                  <a:lnTo>
                    <a:pt x="1959" y="269"/>
                  </a:lnTo>
                  <a:lnTo>
                    <a:pt x="1729" y="384"/>
                  </a:lnTo>
                  <a:lnTo>
                    <a:pt x="1537" y="614"/>
                  </a:lnTo>
                  <a:lnTo>
                    <a:pt x="1460" y="845"/>
                  </a:lnTo>
                  <a:lnTo>
                    <a:pt x="1191" y="845"/>
                  </a:lnTo>
                  <a:lnTo>
                    <a:pt x="1038" y="883"/>
                  </a:lnTo>
                  <a:lnTo>
                    <a:pt x="922" y="960"/>
                  </a:lnTo>
                  <a:lnTo>
                    <a:pt x="807" y="1037"/>
                  </a:lnTo>
                  <a:lnTo>
                    <a:pt x="692" y="1152"/>
                  </a:lnTo>
                  <a:lnTo>
                    <a:pt x="615" y="1305"/>
                  </a:lnTo>
                  <a:lnTo>
                    <a:pt x="577" y="1459"/>
                  </a:lnTo>
                  <a:lnTo>
                    <a:pt x="577" y="1612"/>
                  </a:lnTo>
                  <a:lnTo>
                    <a:pt x="577" y="1728"/>
                  </a:lnTo>
                  <a:lnTo>
                    <a:pt x="615" y="1881"/>
                  </a:lnTo>
                  <a:lnTo>
                    <a:pt x="385" y="1958"/>
                  </a:lnTo>
                  <a:lnTo>
                    <a:pt x="193" y="2150"/>
                  </a:lnTo>
                  <a:lnTo>
                    <a:pt x="78" y="2342"/>
                  </a:lnTo>
                  <a:lnTo>
                    <a:pt x="39" y="2495"/>
                  </a:lnTo>
                  <a:lnTo>
                    <a:pt x="1" y="2611"/>
                  </a:lnTo>
                  <a:lnTo>
                    <a:pt x="39" y="2764"/>
                  </a:lnTo>
                  <a:lnTo>
                    <a:pt x="78" y="2918"/>
                  </a:lnTo>
                  <a:lnTo>
                    <a:pt x="155" y="3071"/>
                  </a:lnTo>
                  <a:lnTo>
                    <a:pt x="270" y="3187"/>
                  </a:lnTo>
                  <a:lnTo>
                    <a:pt x="155" y="3378"/>
                  </a:lnTo>
                  <a:lnTo>
                    <a:pt x="116" y="3647"/>
                  </a:lnTo>
                  <a:lnTo>
                    <a:pt x="155" y="3878"/>
                  </a:lnTo>
                  <a:lnTo>
                    <a:pt x="270" y="4070"/>
                  </a:lnTo>
                  <a:lnTo>
                    <a:pt x="423" y="4262"/>
                  </a:lnTo>
                  <a:lnTo>
                    <a:pt x="615" y="4377"/>
                  </a:lnTo>
                  <a:lnTo>
                    <a:pt x="654" y="3878"/>
                  </a:lnTo>
                  <a:lnTo>
                    <a:pt x="730" y="3494"/>
                  </a:lnTo>
                  <a:lnTo>
                    <a:pt x="807" y="3302"/>
                  </a:lnTo>
                  <a:lnTo>
                    <a:pt x="922" y="3148"/>
                  </a:lnTo>
                  <a:lnTo>
                    <a:pt x="1038" y="2995"/>
                  </a:lnTo>
                  <a:lnTo>
                    <a:pt x="1230" y="2879"/>
                  </a:lnTo>
                  <a:lnTo>
                    <a:pt x="1306" y="2726"/>
                  </a:lnTo>
                  <a:lnTo>
                    <a:pt x="1421" y="2611"/>
                  </a:lnTo>
                  <a:lnTo>
                    <a:pt x="1575" y="2534"/>
                  </a:lnTo>
                  <a:lnTo>
                    <a:pt x="1729" y="2495"/>
                  </a:lnTo>
                  <a:lnTo>
                    <a:pt x="1690" y="2380"/>
                  </a:lnTo>
                  <a:lnTo>
                    <a:pt x="1690" y="2227"/>
                  </a:lnTo>
                  <a:lnTo>
                    <a:pt x="1690" y="2073"/>
                  </a:lnTo>
                  <a:lnTo>
                    <a:pt x="1729" y="1920"/>
                  </a:lnTo>
                  <a:lnTo>
                    <a:pt x="1805" y="1804"/>
                  </a:lnTo>
                  <a:lnTo>
                    <a:pt x="1921" y="1689"/>
                  </a:lnTo>
                  <a:lnTo>
                    <a:pt x="2036" y="1574"/>
                  </a:lnTo>
                  <a:lnTo>
                    <a:pt x="2151" y="1497"/>
                  </a:lnTo>
                  <a:lnTo>
                    <a:pt x="2304" y="1459"/>
                  </a:lnTo>
                  <a:lnTo>
                    <a:pt x="2573" y="1459"/>
                  </a:lnTo>
                  <a:lnTo>
                    <a:pt x="2650" y="1229"/>
                  </a:lnTo>
                  <a:lnTo>
                    <a:pt x="2842" y="1037"/>
                  </a:lnTo>
                  <a:lnTo>
                    <a:pt x="3034" y="883"/>
                  </a:lnTo>
                  <a:lnTo>
                    <a:pt x="3188" y="845"/>
                  </a:lnTo>
                  <a:lnTo>
                    <a:pt x="3303" y="845"/>
                  </a:lnTo>
                  <a:lnTo>
                    <a:pt x="3495" y="883"/>
                  </a:lnTo>
                  <a:lnTo>
                    <a:pt x="3610" y="921"/>
                  </a:lnTo>
                  <a:lnTo>
                    <a:pt x="3763" y="998"/>
                  </a:lnTo>
                  <a:lnTo>
                    <a:pt x="3879" y="1113"/>
                  </a:lnTo>
                  <a:lnTo>
                    <a:pt x="3994" y="921"/>
                  </a:lnTo>
                  <a:lnTo>
                    <a:pt x="4147" y="768"/>
                  </a:lnTo>
                  <a:lnTo>
                    <a:pt x="4339" y="653"/>
                  </a:lnTo>
                  <a:lnTo>
                    <a:pt x="4570" y="653"/>
                  </a:lnTo>
                  <a:lnTo>
                    <a:pt x="4800" y="691"/>
                  </a:lnTo>
                  <a:lnTo>
                    <a:pt x="5030" y="768"/>
                  </a:lnTo>
                  <a:lnTo>
                    <a:pt x="5184" y="921"/>
                  </a:lnTo>
                  <a:lnTo>
                    <a:pt x="5299" y="1152"/>
                  </a:lnTo>
                  <a:lnTo>
                    <a:pt x="5376" y="1113"/>
                  </a:lnTo>
                  <a:lnTo>
                    <a:pt x="5337" y="1113"/>
                  </a:lnTo>
                  <a:lnTo>
                    <a:pt x="5299" y="960"/>
                  </a:lnTo>
                  <a:lnTo>
                    <a:pt x="5261" y="845"/>
                  </a:lnTo>
                  <a:lnTo>
                    <a:pt x="5184" y="729"/>
                  </a:lnTo>
                  <a:lnTo>
                    <a:pt x="5107" y="614"/>
                  </a:lnTo>
                  <a:lnTo>
                    <a:pt x="4992" y="538"/>
                  </a:lnTo>
                  <a:lnTo>
                    <a:pt x="4877" y="461"/>
                  </a:lnTo>
                  <a:lnTo>
                    <a:pt x="4723" y="422"/>
                  </a:lnTo>
                  <a:lnTo>
                    <a:pt x="4378" y="422"/>
                  </a:lnTo>
                  <a:lnTo>
                    <a:pt x="4186" y="499"/>
                  </a:lnTo>
                  <a:lnTo>
                    <a:pt x="4109" y="346"/>
                  </a:lnTo>
                  <a:lnTo>
                    <a:pt x="3994" y="230"/>
                  </a:lnTo>
                  <a:lnTo>
                    <a:pt x="3840" y="115"/>
                  </a:lnTo>
                  <a:lnTo>
                    <a:pt x="3687" y="38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5"/>
            <p:cNvSpPr/>
            <p:nvPr/>
          </p:nvSpPr>
          <p:spPr>
            <a:xfrm>
              <a:off x="3475857" y="390497"/>
              <a:ext cx="106772" cy="212189"/>
            </a:xfrm>
            <a:custGeom>
              <a:avLst/>
              <a:gdLst/>
              <a:ahLst/>
              <a:cxnLst/>
              <a:rect l="l" t="t" r="r" b="b"/>
              <a:pathLst>
                <a:path w="2995" h="5952" extrusionOk="0">
                  <a:moveTo>
                    <a:pt x="2265" y="1"/>
                  </a:moveTo>
                  <a:lnTo>
                    <a:pt x="1037" y="2266"/>
                  </a:lnTo>
                  <a:lnTo>
                    <a:pt x="1037" y="3648"/>
                  </a:lnTo>
                  <a:lnTo>
                    <a:pt x="768" y="4147"/>
                  </a:lnTo>
                  <a:lnTo>
                    <a:pt x="422" y="4877"/>
                  </a:lnTo>
                  <a:lnTo>
                    <a:pt x="0" y="5952"/>
                  </a:lnTo>
                  <a:lnTo>
                    <a:pt x="538" y="5453"/>
                  </a:lnTo>
                  <a:lnTo>
                    <a:pt x="1574" y="4493"/>
                  </a:lnTo>
                  <a:lnTo>
                    <a:pt x="2995" y="3149"/>
                  </a:lnTo>
                  <a:lnTo>
                    <a:pt x="2764" y="385"/>
                  </a:lnTo>
                  <a:lnTo>
                    <a:pt x="2265" y="1"/>
                  </a:lnTo>
                  <a:close/>
                </a:path>
              </a:pathLst>
            </a:custGeom>
            <a:solidFill>
              <a:srgbClr val="FA8E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5"/>
            <p:cNvSpPr/>
            <p:nvPr/>
          </p:nvSpPr>
          <p:spPr>
            <a:xfrm>
              <a:off x="3511435" y="457590"/>
              <a:ext cx="42459" cy="62994"/>
            </a:xfrm>
            <a:custGeom>
              <a:avLst/>
              <a:gdLst/>
              <a:ahLst/>
              <a:cxnLst/>
              <a:rect l="l" t="t" r="r" b="b"/>
              <a:pathLst>
                <a:path w="1191" h="1767" extrusionOk="0">
                  <a:moveTo>
                    <a:pt x="1191" y="0"/>
                  </a:moveTo>
                  <a:lnTo>
                    <a:pt x="231" y="77"/>
                  </a:lnTo>
                  <a:lnTo>
                    <a:pt x="39" y="384"/>
                  </a:lnTo>
                  <a:lnTo>
                    <a:pt x="39" y="1728"/>
                  </a:lnTo>
                  <a:lnTo>
                    <a:pt x="269" y="1497"/>
                  </a:lnTo>
                  <a:lnTo>
                    <a:pt x="499" y="1229"/>
                  </a:lnTo>
                  <a:lnTo>
                    <a:pt x="845" y="653"/>
                  </a:lnTo>
                  <a:lnTo>
                    <a:pt x="1075" y="192"/>
                  </a:lnTo>
                  <a:lnTo>
                    <a:pt x="1191" y="0"/>
                  </a:lnTo>
                  <a:close/>
                  <a:moveTo>
                    <a:pt x="39" y="1728"/>
                  </a:moveTo>
                  <a:lnTo>
                    <a:pt x="0" y="1766"/>
                  </a:lnTo>
                  <a:lnTo>
                    <a:pt x="39" y="1766"/>
                  </a:lnTo>
                  <a:lnTo>
                    <a:pt x="39" y="1728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5"/>
            <p:cNvSpPr/>
            <p:nvPr/>
          </p:nvSpPr>
          <p:spPr>
            <a:xfrm>
              <a:off x="3430688" y="313886"/>
              <a:ext cx="136896" cy="188909"/>
            </a:xfrm>
            <a:custGeom>
              <a:avLst/>
              <a:gdLst/>
              <a:ahLst/>
              <a:cxnLst/>
              <a:rect l="l" t="t" r="r" b="b"/>
              <a:pathLst>
                <a:path w="3840" h="5299" extrusionOk="0">
                  <a:moveTo>
                    <a:pt x="1766" y="0"/>
                  </a:moveTo>
                  <a:lnTo>
                    <a:pt x="1421" y="38"/>
                  </a:lnTo>
                  <a:lnTo>
                    <a:pt x="883" y="115"/>
                  </a:lnTo>
                  <a:lnTo>
                    <a:pt x="615" y="230"/>
                  </a:lnTo>
                  <a:lnTo>
                    <a:pt x="384" y="384"/>
                  </a:lnTo>
                  <a:lnTo>
                    <a:pt x="231" y="614"/>
                  </a:lnTo>
                  <a:lnTo>
                    <a:pt x="115" y="845"/>
                  </a:lnTo>
                  <a:lnTo>
                    <a:pt x="77" y="1152"/>
                  </a:lnTo>
                  <a:lnTo>
                    <a:pt x="39" y="1497"/>
                  </a:lnTo>
                  <a:lnTo>
                    <a:pt x="0" y="1958"/>
                  </a:lnTo>
                  <a:lnTo>
                    <a:pt x="39" y="2419"/>
                  </a:lnTo>
                  <a:lnTo>
                    <a:pt x="77" y="2956"/>
                  </a:lnTo>
                  <a:lnTo>
                    <a:pt x="154" y="3455"/>
                  </a:lnTo>
                  <a:lnTo>
                    <a:pt x="269" y="3916"/>
                  </a:lnTo>
                  <a:lnTo>
                    <a:pt x="384" y="4338"/>
                  </a:lnTo>
                  <a:lnTo>
                    <a:pt x="499" y="4684"/>
                  </a:lnTo>
                  <a:lnTo>
                    <a:pt x="653" y="4991"/>
                  </a:lnTo>
                  <a:lnTo>
                    <a:pt x="845" y="5183"/>
                  </a:lnTo>
                  <a:lnTo>
                    <a:pt x="922" y="5221"/>
                  </a:lnTo>
                  <a:lnTo>
                    <a:pt x="998" y="5260"/>
                  </a:lnTo>
                  <a:lnTo>
                    <a:pt x="1267" y="5298"/>
                  </a:lnTo>
                  <a:lnTo>
                    <a:pt x="1613" y="5260"/>
                  </a:lnTo>
                  <a:lnTo>
                    <a:pt x="2073" y="5145"/>
                  </a:lnTo>
                  <a:lnTo>
                    <a:pt x="2304" y="5029"/>
                  </a:lnTo>
                  <a:lnTo>
                    <a:pt x="2496" y="4914"/>
                  </a:lnTo>
                  <a:lnTo>
                    <a:pt x="2726" y="4761"/>
                  </a:lnTo>
                  <a:lnTo>
                    <a:pt x="2956" y="4607"/>
                  </a:lnTo>
                  <a:lnTo>
                    <a:pt x="3148" y="4377"/>
                  </a:lnTo>
                  <a:lnTo>
                    <a:pt x="3340" y="4146"/>
                  </a:lnTo>
                  <a:lnTo>
                    <a:pt x="3532" y="3878"/>
                  </a:lnTo>
                  <a:lnTo>
                    <a:pt x="3647" y="3570"/>
                  </a:lnTo>
                  <a:lnTo>
                    <a:pt x="3763" y="3187"/>
                  </a:lnTo>
                  <a:lnTo>
                    <a:pt x="3839" y="2803"/>
                  </a:lnTo>
                  <a:lnTo>
                    <a:pt x="3801" y="1920"/>
                  </a:lnTo>
                  <a:lnTo>
                    <a:pt x="3763" y="1958"/>
                  </a:lnTo>
                  <a:lnTo>
                    <a:pt x="3686" y="1996"/>
                  </a:lnTo>
                  <a:lnTo>
                    <a:pt x="3647" y="1996"/>
                  </a:lnTo>
                  <a:lnTo>
                    <a:pt x="3609" y="1958"/>
                  </a:lnTo>
                  <a:lnTo>
                    <a:pt x="3571" y="1843"/>
                  </a:lnTo>
                  <a:lnTo>
                    <a:pt x="3532" y="1689"/>
                  </a:lnTo>
                  <a:lnTo>
                    <a:pt x="3494" y="1229"/>
                  </a:lnTo>
                  <a:lnTo>
                    <a:pt x="3417" y="960"/>
                  </a:lnTo>
                  <a:lnTo>
                    <a:pt x="3340" y="691"/>
                  </a:lnTo>
                  <a:lnTo>
                    <a:pt x="3187" y="422"/>
                  </a:lnTo>
                  <a:lnTo>
                    <a:pt x="3072" y="346"/>
                  </a:lnTo>
                  <a:lnTo>
                    <a:pt x="2956" y="230"/>
                  </a:lnTo>
                  <a:lnTo>
                    <a:pt x="2803" y="154"/>
                  </a:lnTo>
                  <a:lnTo>
                    <a:pt x="2611" y="77"/>
                  </a:lnTo>
                  <a:lnTo>
                    <a:pt x="2419" y="38"/>
                  </a:lnTo>
                  <a:lnTo>
                    <a:pt x="2150" y="38"/>
                  </a:lnTo>
                  <a:lnTo>
                    <a:pt x="1766" y="0"/>
                  </a:lnTo>
                  <a:close/>
                </a:path>
              </a:pathLst>
            </a:custGeom>
            <a:solidFill>
              <a:srgbClr val="FA8E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5"/>
            <p:cNvSpPr/>
            <p:nvPr/>
          </p:nvSpPr>
          <p:spPr>
            <a:xfrm>
              <a:off x="3477211" y="397342"/>
              <a:ext cx="31515" cy="19215"/>
            </a:xfrm>
            <a:custGeom>
              <a:avLst/>
              <a:gdLst/>
              <a:ahLst/>
              <a:cxnLst/>
              <a:rect l="l" t="t" r="r" b="b"/>
              <a:pathLst>
                <a:path w="884" h="539" extrusionOk="0">
                  <a:moveTo>
                    <a:pt x="576" y="1"/>
                  </a:moveTo>
                  <a:lnTo>
                    <a:pt x="269" y="39"/>
                  </a:lnTo>
                  <a:lnTo>
                    <a:pt x="1" y="116"/>
                  </a:lnTo>
                  <a:lnTo>
                    <a:pt x="39" y="423"/>
                  </a:lnTo>
                  <a:lnTo>
                    <a:pt x="39" y="538"/>
                  </a:lnTo>
                  <a:lnTo>
                    <a:pt x="154" y="500"/>
                  </a:lnTo>
                  <a:lnTo>
                    <a:pt x="423" y="423"/>
                  </a:lnTo>
                  <a:lnTo>
                    <a:pt x="576" y="385"/>
                  </a:lnTo>
                  <a:lnTo>
                    <a:pt x="692" y="270"/>
                  </a:lnTo>
                  <a:lnTo>
                    <a:pt x="807" y="193"/>
                  </a:lnTo>
                  <a:lnTo>
                    <a:pt x="884" y="39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5"/>
            <p:cNvSpPr/>
            <p:nvPr/>
          </p:nvSpPr>
          <p:spPr>
            <a:xfrm>
              <a:off x="3453932" y="446646"/>
              <a:ext cx="32905" cy="16435"/>
            </a:xfrm>
            <a:custGeom>
              <a:avLst/>
              <a:gdLst/>
              <a:ahLst/>
              <a:cxnLst/>
              <a:rect l="l" t="t" r="r" b="b"/>
              <a:pathLst>
                <a:path w="923" h="461" extrusionOk="0">
                  <a:moveTo>
                    <a:pt x="846" y="0"/>
                  </a:moveTo>
                  <a:lnTo>
                    <a:pt x="78" y="192"/>
                  </a:lnTo>
                  <a:lnTo>
                    <a:pt x="1" y="192"/>
                  </a:lnTo>
                  <a:lnTo>
                    <a:pt x="1" y="269"/>
                  </a:lnTo>
                  <a:lnTo>
                    <a:pt x="116" y="384"/>
                  </a:lnTo>
                  <a:lnTo>
                    <a:pt x="193" y="461"/>
                  </a:lnTo>
                  <a:lnTo>
                    <a:pt x="308" y="461"/>
                  </a:lnTo>
                  <a:lnTo>
                    <a:pt x="423" y="422"/>
                  </a:lnTo>
                  <a:lnTo>
                    <a:pt x="692" y="269"/>
                  </a:lnTo>
                  <a:lnTo>
                    <a:pt x="884" y="77"/>
                  </a:lnTo>
                  <a:lnTo>
                    <a:pt x="922" y="38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5"/>
            <p:cNvSpPr/>
            <p:nvPr/>
          </p:nvSpPr>
          <p:spPr>
            <a:xfrm>
              <a:off x="3477211" y="397342"/>
              <a:ext cx="20570" cy="19215"/>
            </a:xfrm>
            <a:custGeom>
              <a:avLst/>
              <a:gdLst/>
              <a:ahLst/>
              <a:cxnLst/>
              <a:rect l="l" t="t" r="r" b="b"/>
              <a:pathLst>
                <a:path w="577" h="539" extrusionOk="0">
                  <a:moveTo>
                    <a:pt x="423" y="1"/>
                  </a:moveTo>
                  <a:lnTo>
                    <a:pt x="116" y="78"/>
                  </a:lnTo>
                  <a:lnTo>
                    <a:pt x="1" y="116"/>
                  </a:lnTo>
                  <a:lnTo>
                    <a:pt x="39" y="423"/>
                  </a:lnTo>
                  <a:lnTo>
                    <a:pt x="39" y="538"/>
                  </a:lnTo>
                  <a:lnTo>
                    <a:pt x="231" y="500"/>
                  </a:lnTo>
                  <a:lnTo>
                    <a:pt x="384" y="423"/>
                  </a:lnTo>
                  <a:lnTo>
                    <a:pt x="576" y="346"/>
                  </a:lnTo>
                  <a:lnTo>
                    <a:pt x="538" y="155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5"/>
            <p:cNvSpPr/>
            <p:nvPr/>
          </p:nvSpPr>
          <p:spPr>
            <a:xfrm>
              <a:off x="3471757" y="395987"/>
              <a:ext cx="38324" cy="8235"/>
            </a:xfrm>
            <a:custGeom>
              <a:avLst/>
              <a:gdLst/>
              <a:ahLst/>
              <a:cxnLst/>
              <a:rect l="l" t="t" r="r" b="b"/>
              <a:pathLst>
                <a:path w="1075" h="231" extrusionOk="0">
                  <a:moveTo>
                    <a:pt x="422" y="1"/>
                  </a:moveTo>
                  <a:lnTo>
                    <a:pt x="0" y="116"/>
                  </a:lnTo>
                  <a:lnTo>
                    <a:pt x="38" y="231"/>
                  </a:lnTo>
                  <a:lnTo>
                    <a:pt x="422" y="116"/>
                  </a:lnTo>
                  <a:lnTo>
                    <a:pt x="729" y="77"/>
                  </a:lnTo>
                  <a:lnTo>
                    <a:pt x="960" y="116"/>
                  </a:lnTo>
                  <a:lnTo>
                    <a:pt x="998" y="116"/>
                  </a:lnTo>
                  <a:lnTo>
                    <a:pt x="1037" y="154"/>
                  </a:lnTo>
                  <a:lnTo>
                    <a:pt x="1075" y="39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5"/>
            <p:cNvSpPr/>
            <p:nvPr/>
          </p:nvSpPr>
          <p:spPr>
            <a:xfrm>
              <a:off x="3432043" y="400087"/>
              <a:ext cx="9625" cy="16470"/>
            </a:xfrm>
            <a:custGeom>
              <a:avLst/>
              <a:gdLst/>
              <a:ahLst/>
              <a:cxnLst/>
              <a:rect l="l" t="t" r="r" b="b"/>
              <a:pathLst>
                <a:path w="270" h="462" extrusionOk="0">
                  <a:moveTo>
                    <a:pt x="1" y="1"/>
                  </a:moveTo>
                  <a:lnTo>
                    <a:pt x="39" y="423"/>
                  </a:lnTo>
                  <a:lnTo>
                    <a:pt x="269" y="461"/>
                  </a:lnTo>
                  <a:lnTo>
                    <a:pt x="269" y="1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5"/>
            <p:cNvSpPr/>
            <p:nvPr/>
          </p:nvSpPr>
          <p:spPr>
            <a:xfrm>
              <a:off x="3471757" y="356309"/>
              <a:ext cx="50659" cy="19180"/>
            </a:xfrm>
            <a:custGeom>
              <a:avLst/>
              <a:gdLst/>
              <a:ahLst/>
              <a:cxnLst/>
              <a:rect l="l" t="t" r="r" b="b"/>
              <a:pathLst>
                <a:path w="1421" h="538" extrusionOk="0">
                  <a:moveTo>
                    <a:pt x="461" y="0"/>
                  </a:moveTo>
                  <a:lnTo>
                    <a:pt x="307" y="39"/>
                  </a:lnTo>
                  <a:lnTo>
                    <a:pt x="192" y="115"/>
                  </a:lnTo>
                  <a:lnTo>
                    <a:pt x="115" y="154"/>
                  </a:lnTo>
                  <a:lnTo>
                    <a:pt x="0" y="307"/>
                  </a:lnTo>
                  <a:lnTo>
                    <a:pt x="0" y="423"/>
                  </a:lnTo>
                  <a:lnTo>
                    <a:pt x="115" y="384"/>
                  </a:lnTo>
                  <a:lnTo>
                    <a:pt x="768" y="384"/>
                  </a:lnTo>
                  <a:lnTo>
                    <a:pt x="998" y="423"/>
                  </a:lnTo>
                  <a:lnTo>
                    <a:pt x="1190" y="499"/>
                  </a:lnTo>
                  <a:lnTo>
                    <a:pt x="1382" y="538"/>
                  </a:lnTo>
                  <a:lnTo>
                    <a:pt x="1421" y="499"/>
                  </a:lnTo>
                  <a:lnTo>
                    <a:pt x="1421" y="423"/>
                  </a:lnTo>
                  <a:lnTo>
                    <a:pt x="1344" y="346"/>
                  </a:lnTo>
                  <a:lnTo>
                    <a:pt x="1229" y="231"/>
                  </a:lnTo>
                  <a:lnTo>
                    <a:pt x="1075" y="115"/>
                  </a:lnTo>
                  <a:lnTo>
                    <a:pt x="883" y="39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5"/>
            <p:cNvSpPr/>
            <p:nvPr/>
          </p:nvSpPr>
          <p:spPr>
            <a:xfrm>
              <a:off x="3430688" y="360409"/>
              <a:ext cx="16435" cy="12335"/>
            </a:xfrm>
            <a:custGeom>
              <a:avLst/>
              <a:gdLst/>
              <a:ahLst/>
              <a:cxnLst/>
              <a:rect l="l" t="t" r="r" b="b"/>
              <a:pathLst>
                <a:path w="461" h="346" extrusionOk="0">
                  <a:moveTo>
                    <a:pt x="39" y="0"/>
                  </a:moveTo>
                  <a:lnTo>
                    <a:pt x="0" y="346"/>
                  </a:lnTo>
                  <a:lnTo>
                    <a:pt x="231" y="308"/>
                  </a:lnTo>
                  <a:lnTo>
                    <a:pt x="461" y="308"/>
                  </a:lnTo>
                  <a:lnTo>
                    <a:pt x="461" y="231"/>
                  </a:lnTo>
                  <a:lnTo>
                    <a:pt x="461" y="192"/>
                  </a:lnTo>
                  <a:lnTo>
                    <a:pt x="346" y="77"/>
                  </a:lnTo>
                  <a:lnTo>
                    <a:pt x="231" y="3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5"/>
            <p:cNvSpPr/>
            <p:nvPr/>
          </p:nvSpPr>
          <p:spPr>
            <a:xfrm>
              <a:off x="3445732" y="404187"/>
              <a:ext cx="23315" cy="39750"/>
            </a:xfrm>
            <a:custGeom>
              <a:avLst/>
              <a:gdLst/>
              <a:ahLst/>
              <a:cxnLst/>
              <a:rect l="l" t="t" r="r" b="b"/>
              <a:pathLst>
                <a:path w="654" h="1115" extrusionOk="0">
                  <a:moveTo>
                    <a:pt x="1" y="1"/>
                  </a:moveTo>
                  <a:lnTo>
                    <a:pt x="1" y="270"/>
                  </a:lnTo>
                  <a:lnTo>
                    <a:pt x="1" y="615"/>
                  </a:lnTo>
                  <a:lnTo>
                    <a:pt x="77" y="1037"/>
                  </a:lnTo>
                  <a:lnTo>
                    <a:pt x="77" y="1076"/>
                  </a:lnTo>
                  <a:lnTo>
                    <a:pt x="193" y="1114"/>
                  </a:lnTo>
                  <a:lnTo>
                    <a:pt x="346" y="1076"/>
                  </a:lnTo>
                  <a:lnTo>
                    <a:pt x="500" y="999"/>
                  </a:lnTo>
                  <a:lnTo>
                    <a:pt x="653" y="922"/>
                  </a:lnTo>
                  <a:lnTo>
                    <a:pt x="576" y="807"/>
                  </a:lnTo>
                  <a:lnTo>
                    <a:pt x="576" y="846"/>
                  </a:lnTo>
                  <a:lnTo>
                    <a:pt x="423" y="922"/>
                  </a:lnTo>
                  <a:lnTo>
                    <a:pt x="308" y="999"/>
                  </a:lnTo>
                  <a:lnTo>
                    <a:pt x="151" y="999"/>
                  </a:lnTo>
                  <a:lnTo>
                    <a:pt x="116" y="615"/>
                  </a:lnTo>
                  <a:lnTo>
                    <a:pt x="116" y="270"/>
                  </a:lnTo>
                  <a:lnTo>
                    <a:pt x="116" y="78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5"/>
            <p:cNvSpPr/>
            <p:nvPr/>
          </p:nvSpPr>
          <p:spPr>
            <a:xfrm>
              <a:off x="3531969" y="1033797"/>
              <a:ext cx="82138" cy="102672"/>
            </a:xfrm>
            <a:custGeom>
              <a:avLst/>
              <a:gdLst/>
              <a:ahLst/>
              <a:cxnLst/>
              <a:rect l="l" t="t" r="r" b="b"/>
              <a:pathLst>
                <a:path w="2304" h="2880" extrusionOk="0">
                  <a:moveTo>
                    <a:pt x="0" y="0"/>
                  </a:moveTo>
                  <a:lnTo>
                    <a:pt x="39" y="307"/>
                  </a:lnTo>
                  <a:lnTo>
                    <a:pt x="115" y="653"/>
                  </a:lnTo>
                  <a:lnTo>
                    <a:pt x="307" y="1075"/>
                  </a:lnTo>
                  <a:lnTo>
                    <a:pt x="538" y="1536"/>
                  </a:lnTo>
                  <a:lnTo>
                    <a:pt x="691" y="1766"/>
                  </a:lnTo>
                  <a:lnTo>
                    <a:pt x="883" y="1996"/>
                  </a:lnTo>
                  <a:lnTo>
                    <a:pt x="1114" y="2227"/>
                  </a:lnTo>
                  <a:lnTo>
                    <a:pt x="1382" y="2457"/>
                  </a:lnTo>
                  <a:lnTo>
                    <a:pt x="1689" y="2688"/>
                  </a:lnTo>
                  <a:lnTo>
                    <a:pt x="2035" y="2879"/>
                  </a:lnTo>
                  <a:lnTo>
                    <a:pt x="2304" y="1920"/>
                  </a:lnTo>
                  <a:lnTo>
                    <a:pt x="2150" y="1843"/>
                  </a:lnTo>
                  <a:lnTo>
                    <a:pt x="1958" y="1728"/>
                  </a:lnTo>
                  <a:lnTo>
                    <a:pt x="1728" y="1536"/>
                  </a:lnTo>
                  <a:lnTo>
                    <a:pt x="1536" y="1267"/>
                  </a:lnTo>
                  <a:lnTo>
                    <a:pt x="1344" y="960"/>
                  </a:lnTo>
                  <a:lnTo>
                    <a:pt x="1267" y="768"/>
                  </a:lnTo>
                  <a:lnTo>
                    <a:pt x="1229" y="538"/>
                  </a:lnTo>
                  <a:lnTo>
                    <a:pt x="1190" y="307"/>
                  </a:lnTo>
                  <a:lnTo>
                    <a:pt x="1152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5"/>
            <p:cNvSpPr/>
            <p:nvPr/>
          </p:nvSpPr>
          <p:spPr>
            <a:xfrm>
              <a:off x="3352651" y="1031052"/>
              <a:ext cx="280637" cy="852712"/>
            </a:xfrm>
            <a:custGeom>
              <a:avLst/>
              <a:gdLst/>
              <a:ahLst/>
              <a:cxnLst/>
              <a:rect l="l" t="t" r="r" b="b"/>
              <a:pathLst>
                <a:path w="7872" h="23919" extrusionOk="0">
                  <a:moveTo>
                    <a:pt x="7794" y="0"/>
                  </a:moveTo>
                  <a:lnTo>
                    <a:pt x="7679" y="461"/>
                  </a:lnTo>
                  <a:lnTo>
                    <a:pt x="7487" y="1229"/>
                  </a:lnTo>
                  <a:lnTo>
                    <a:pt x="7219" y="2189"/>
                  </a:lnTo>
                  <a:lnTo>
                    <a:pt x="6911" y="3264"/>
                  </a:lnTo>
                  <a:lnTo>
                    <a:pt x="6489" y="4300"/>
                  </a:lnTo>
                  <a:lnTo>
                    <a:pt x="5606" y="6489"/>
                  </a:lnTo>
                  <a:lnTo>
                    <a:pt x="4378" y="9560"/>
                  </a:lnTo>
                  <a:lnTo>
                    <a:pt x="2842" y="13514"/>
                  </a:lnTo>
                  <a:lnTo>
                    <a:pt x="1" y="23918"/>
                  </a:lnTo>
                  <a:lnTo>
                    <a:pt x="116" y="23918"/>
                  </a:lnTo>
                  <a:lnTo>
                    <a:pt x="2911" y="13544"/>
                  </a:lnTo>
                  <a:lnTo>
                    <a:pt x="2911" y="13544"/>
                  </a:lnTo>
                  <a:lnTo>
                    <a:pt x="2919" y="13553"/>
                  </a:lnTo>
                  <a:lnTo>
                    <a:pt x="3072" y="13207"/>
                  </a:lnTo>
                  <a:lnTo>
                    <a:pt x="4800" y="8792"/>
                  </a:lnTo>
                  <a:lnTo>
                    <a:pt x="5836" y="6181"/>
                  </a:lnTo>
                  <a:lnTo>
                    <a:pt x="6604" y="4339"/>
                  </a:lnTo>
                  <a:lnTo>
                    <a:pt x="6873" y="3686"/>
                  </a:lnTo>
                  <a:lnTo>
                    <a:pt x="7103" y="2956"/>
                  </a:lnTo>
                  <a:lnTo>
                    <a:pt x="7526" y="1536"/>
                  </a:lnTo>
                  <a:lnTo>
                    <a:pt x="7794" y="461"/>
                  </a:lnTo>
                  <a:lnTo>
                    <a:pt x="7871" y="39"/>
                  </a:lnTo>
                  <a:lnTo>
                    <a:pt x="7794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5"/>
            <p:cNvSpPr/>
            <p:nvPr/>
          </p:nvSpPr>
          <p:spPr>
            <a:xfrm>
              <a:off x="3100820" y="1909710"/>
              <a:ext cx="158821" cy="87628"/>
            </a:xfrm>
            <a:custGeom>
              <a:avLst/>
              <a:gdLst/>
              <a:ahLst/>
              <a:cxnLst/>
              <a:rect l="l" t="t" r="r" b="b"/>
              <a:pathLst>
                <a:path w="4455" h="2458" extrusionOk="0">
                  <a:moveTo>
                    <a:pt x="2957" y="1"/>
                  </a:moveTo>
                  <a:lnTo>
                    <a:pt x="2496" y="78"/>
                  </a:lnTo>
                  <a:lnTo>
                    <a:pt x="2112" y="193"/>
                  </a:lnTo>
                  <a:lnTo>
                    <a:pt x="1728" y="346"/>
                  </a:lnTo>
                  <a:lnTo>
                    <a:pt x="1421" y="500"/>
                  </a:lnTo>
                  <a:lnTo>
                    <a:pt x="1153" y="692"/>
                  </a:lnTo>
                  <a:lnTo>
                    <a:pt x="922" y="922"/>
                  </a:lnTo>
                  <a:lnTo>
                    <a:pt x="692" y="1114"/>
                  </a:lnTo>
                  <a:lnTo>
                    <a:pt x="538" y="1345"/>
                  </a:lnTo>
                  <a:lnTo>
                    <a:pt x="270" y="1767"/>
                  </a:lnTo>
                  <a:lnTo>
                    <a:pt x="116" y="2112"/>
                  </a:lnTo>
                  <a:lnTo>
                    <a:pt x="1" y="2458"/>
                  </a:lnTo>
                  <a:lnTo>
                    <a:pt x="4454" y="2458"/>
                  </a:lnTo>
                  <a:lnTo>
                    <a:pt x="4339" y="1959"/>
                  </a:lnTo>
                  <a:lnTo>
                    <a:pt x="4224" y="1536"/>
                  </a:lnTo>
                  <a:lnTo>
                    <a:pt x="4032" y="1153"/>
                  </a:lnTo>
                  <a:lnTo>
                    <a:pt x="3840" y="845"/>
                  </a:lnTo>
                  <a:lnTo>
                    <a:pt x="3610" y="577"/>
                  </a:lnTo>
                  <a:lnTo>
                    <a:pt x="3379" y="346"/>
                  </a:lnTo>
                  <a:lnTo>
                    <a:pt x="3187" y="154"/>
                  </a:lnTo>
                  <a:lnTo>
                    <a:pt x="295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5"/>
            <p:cNvSpPr/>
            <p:nvPr/>
          </p:nvSpPr>
          <p:spPr>
            <a:xfrm>
              <a:off x="3221281" y="1904256"/>
              <a:ext cx="47949" cy="50659"/>
            </a:xfrm>
            <a:custGeom>
              <a:avLst/>
              <a:gdLst/>
              <a:ahLst/>
              <a:cxnLst/>
              <a:rect l="l" t="t" r="r" b="b"/>
              <a:pathLst>
                <a:path w="1345" h="1421" extrusionOk="0">
                  <a:moveTo>
                    <a:pt x="77" y="0"/>
                  </a:moveTo>
                  <a:lnTo>
                    <a:pt x="0" y="192"/>
                  </a:lnTo>
                  <a:lnTo>
                    <a:pt x="192" y="307"/>
                  </a:lnTo>
                  <a:lnTo>
                    <a:pt x="499" y="576"/>
                  </a:lnTo>
                  <a:lnTo>
                    <a:pt x="691" y="730"/>
                  </a:lnTo>
                  <a:lnTo>
                    <a:pt x="883" y="922"/>
                  </a:lnTo>
                  <a:lnTo>
                    <a:pt x="1037" y="1152"/>
                  </a:lnTo>
                  <a:lnTo>
                    <a:pt x="1152" y="1421"/>
                  </a:lnTo>
                  <a:lnTo>
                    <a:pt x="1344" y="1344"/>
                  </a:lnTo>
                  <a:lnTo>
                    <a:pt x="1190" y="1037"/>
                  </a:lnTo>
                  <a:lnTo>
                    <a:pt x="999" y="768"/>
                  </a:lnTo>
                  <a:lnTo>
                    <a:pt x="807" y="538"/>
                  </a:lnTo>
                  <a:lnTo>
                    <a:pt x="615" y="346"/>
                  </a:lnTo>
                  <a:lnTo>
                    <a:pt x="231" y="115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5"/>
            <p:cNvSpPr/>
            <p:nvPr/>
          </p:nvSpPr>
          <p:spPr>
            <a:xfrm>
              <a:off x="3311618" y="1148731"/>
              <a:ext cx="76683" cy="38359"/>
            </a:xfrm>
            <a:custGeom>
              <a:avLst/>
              <a:gdLst/>
              <a:ahLst/>
              <a:cxnLst/>
              <a:rect l="l" t="t" r="r" b="b"/>
              <a:pathLst>
                <a:path w="2151" h="1076" extrusionOk="0">
                  <a:moveTo>
                    <a:pt x="39" y="1"/>
                  </a:moveTo>
                  <a:lnTo>
                    <a:pt x="0" y="78"/>
                  </a:lnTo>
                  <a:lnTo>
                    <a:pt x="2112" y="1076"/>
                  </a:lnTo>
                  <a:lnTo>
                    <a:pt x="2150" y="999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5"/>
            <p:cNvSpPr/>
            <p:nvPr/>
          </p:nvSpPr>
          <p:spPr>
            <a:xfrm>
              <a:off x="3325307" y="1184345"/>
              <a:ext cx="62994" cy="8235"/>
            </a:xfrm>
            <a:custGeom>
              <a:avLst/>
              <a:gdLst/>
              <a:ahLst/>
              <a:cxnLst/>
              <a:rect l="l" t="t" r="r" b="b"/>
              <a:pathLst>
                <a:path w="1767" h="231" extrusionOk="0">
                  <a:moveTo>
                    <a:pt x="1766" y="0"/>
                  </a:moveTo>
                  <a:lnTo>
                    <a:pt x="0" y="115"/>
                  </a:lnTo>
                  <a:lnTo>
                    <a:pt x="0" y="231"/>
                  </a:lnTo>
                  <a:lnTo>
                    <a:pt x="1766" y="77"/>
                  </a:lnTo>
                  <a:lnTo>
                    <a:pt x="1766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5"/>
            <p:cNvSpPr/>
            <p:nvPr/>
          </p:nvSpPr>
          <p:spPr>
            <a:xfrm>
              <a:off x="3063887" y="575270"/>
              <a:ext cx="68448" cy="147876"/>
            </a:xfrm>
            <a:custGeom>
              <a:avLst/>
              <a:gdLst/>
              <a:ahLst/>
              <a:cxnLst/>
              <a:rect l="l" t="t" r="r" b="b"/>
              <a:pathLst>
                <a:path w="1920" h="4148" extrusionOk="0">
                  <a:moveTo>
                    <a:pt x="1152" y="1"/>
                  </a:moveTo>
                  <a:lnTo>
                    <a:pt x="1037" y="39"/>
                  </a:lnTo>
                  <a:lnTo>
                    <a:pt x="922" y="154"/>
                  </a:lnTo>
                  <a:lnTo>
                    <a:pt x="768" y="308"/>
                  </a:lnTo>
                  <a:lnTo>
                    <a:pt x="615" y="538"/>
                  </a:lnTo>
                  <a:lnTo>
                    <a:pt x="346" y="1076"/>
                  </a:lnTo>
                  <a:lnTo>
                    <a:pt x="115" y="1537"/>
                  </a:lnTo>
                  <a:lnTo>
                    <a:pt x="39" y="1728"/>
                  </a:lnTo>
                  <a:lnTo>
                    <a:pt x="0" y="2074"/>
                  </a:lnTo>
                  <a:lnTo>
                    <a:pt x="39" y="2381"/>
                  </a:lnTo>
                  <a:lnTo>
                    <a:pt x="77" y="2688"/>
                  </a:lnTo>
                  <a:lnTo>
                    <a:pt x="154" y="2919"/>
                  </a:lnTo>
                  <a:lnTo>
                    <a:pt x="231" y="3149"/>
                  </a:lnTo>
                  <a:lnTo>
                    <a:pt x="346" y="3341"/>
                  </a:lnTo>
                  <a:lnTo>
                    <a:pt x="499" y="3533"/>
                  </a:lnTo>
                  <a:lnTo>
                    <a:pt x="653" y="3648"/>
                  </a:lnTo>
                  <a:lnTo>
                    <a:pt x="960" y="3878"/>
                  </a:lnTo>
                  <a:lnTo>
                    <a:pt x="1190" y="4032"/>
                  </a:lnTo>
                  <a:lnTo>
                    <a:pt x="1459" y="4147"/>
                  </a:lnTo>
                  <a:lnTo>
                    <a:pt x="1421" y="3610"/>
                  </a:lnTo>
                  <a:lnTo>
                    <a:pt x="1421" y="3149"/>
                  </a:lnTo>
                  <a:lnTo>
                    <a:pt x="1421" y="2842"/>
                  </a:lnTo>
                  <a:lnTo>
                    <a:pt x="1498" y="2650"/>
                  </a:lnTo>
                  <a:lnTo>
                    <a:pt x="1613" y="2458"/>
                  </a:lnTo>
                  <a:lnTo>
                    <a:pt x="1651" y="2228"/>
                  </a:lnTo>
                  <a:lnTo>
                    <a:pt x="1651" y="2112"/>
                  </a:lnTo>
                  <a:lnTo>
                    <a:pt x="1613" y="2036"/>
                  </a:lnTo>
                  <a:lnTo>
                    <a:pt x="1689" y="1920"/>
                  </a:lnTo>
                  <a:lnTo>
                    <a:pt x="1766" y="1728"/>
                  </a:lnTo>
                  <a:lnTo>
                    <a:pt x="1805" y="1498"/>
                  </a:lnTo>
                  <a:lnTo>
                    <a:pt x="1805" y="1383"/>
                  </a:lnTo>
                  <a:lnTo>
                    <a:pt x="1766" y="1229"/>
                  </a:lnTo>
                  <a:lnTo>
                    <a:pt x="1881" y="1037"/>
                  </a:lnTo>
                  <a:lnTo>
                    <a:pt x="1920" y="884"/>
                  </a:lnTo>
                  <a:lnTo>
                    <a:pt x="1881" y="807"/>
                  </a:lnTo>
                  <a:lnTo>
                    <a:pt x="1843" y="730"/>
                  </a:lnTo>
                  <a:lnTo>
                    <a:pt x="1766" y="692"/>
                  </a:lnTo>
                  <a:lnTo>
                    <a:pt x="1689" y="730"/>
                  </a:lnTo>
                  <a:lnTo>
                    <a:pt x="1459" y="807"/>
                  </a:lnTo>
                  <a:lnTo>
                    <a:pt x="1229" y="922"/>
                  </a:lnTo>
                  <a:lnTo>
                    <a:pt x="998" y="1076"/>
                  </a:lnTo>
                  <a:lnTo>
                    <a:pt x="1075" y="845"/>
                  </a:lnTo>
                  <a:lnTo>
                    <a:pt x="1306" y="423"/>
                  </a:lnTo>
                  <a:lnTo>
                    <a:pt x="1344" y="308"/>
                  </a:lnTo>
                  <a:lnTo>
                    <a:pt x="1344" y="193"/>
                  </a:lnTo>
                  <a:lnTo>
                    <a:pt x="1344" y="116"/>
                  </a:lnTo>
                  <a:lnTo>
                    <a:pt x="1306" y="39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rgbClr val="D87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5"/>
            <p:cNvSpPr/>
            <p:nvPr/>
          </p:nvSpPr>
          <p:spPr>
            <a:xfrm>
              <a:off x="3099466" y="617729"/>
              <a:ext cx="28770" cy="2467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730" y="0"/>
                  </a:moveTo>
                  <a:lnTo>
                    <a:pt x="0" y="614"/>
                  </a:lnTo>
                  <a:lnTo>
                    <a:pt x="39" y="691"/>
                  </a:lnTo>
                  <a:lnTo>
                    <a:pt x="807" y="115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5"/>
            <p:cNvSpPr/>
            <p:nvPr/>
          </p:nvSpPr>
          <p:spPr>
            <a:xfrm>
              <a:off x="3525125" y="729954"/>
              <a:ext cx="97218" cy="112262"/>
            </a:xfrm>
            <a:custGeom>
              <a:avLst/>
              <a:gdLst/>
              <a:ahLst/>
              <a:cxnLst/>
              <a:rect l="l" t="t" r="r" b="b"/>
              <a:pathLst>
                <a:path w="2727" h="3149" extrusionOk="0">
                  <a:moveTo>
                    <a:pt x="0" y="0"/>
                  </a:moveTo>
                  <a:lnTo>
                    <a:pt x="115" y="384"/>
                  </a:lnTo>
                  <a:lnTo>
                    <a:pt x="269" y="806"/>
                  </a:lnTo>
                  <a:lnTo>
                    <a:pt x="538" y="1305"/>
                  </a:lnTo>
                  <a:lnTo>
                    <a:pt x="922" y="1843"/>
                  </a:lnTo>
                  <a:lnTo>
                    <a:pt x="1152" y="2112"/>
                  </a:lnTo>
                  <a:lnTo>
                    <a:pt x="1382" y="2342"/>
                  </a:lnTo>
                  <a:lnTo>
                    <a:pt x="1690" y="2572"/>
                  </a:lnTo>
                  <a:lnTo>
                    <a:pt x="1997" y="2803"/>
                  </a:lnTo>
                  <a:lnTo>
                    <a:pt x="2342" y="2995"/>
                  </a:lnTo>
                  <a:lnTo>
                    <a:pt x="2726" y="3148"/>
                  </a:lnTo>
                  <a:lnTo>
                    <a:pt x="2496" y="2419"/>
                  </a:lnTo>
                  <a:lnTo>
                    <a:pt x="2227" y="1766"/>
                  </a:lnTo>
                  <a:lnTo>
                    <a:pt x="1920" y="1190"/>
                  </a:lnTo>
                  <a:lnTo>
                    <a:pt x="1574" y="768"/>
                  </a:lnTo>
                  <a:lnTo>
                    <a:pt x="1382" y="576"/>
                  </a:lnTo>
                  <a:lnTo>
                    <a:pt x="1190" y="422"/>
                  </a:lnTo>
                  <a:lnTo>
                    <a:pt x="998" y="269"/>
                  </a:lnTo>
                  <a:lnTo>
                    <a:pt x="807" y="154"/>
                  </a:lnTo>
                  <a:lnTo>
                    <a:pt x="615" y="77"/>
                  </a:lnTo>
                  <a:lnTo>
                    <a:pt x="384" y="39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5"/>
            <p:cNvSpPr/>
            <p:nvPr/>
          </p:nvSpPr>
          <p:spPr>
            <a:xfrm>
              <a:off x="3103565" y="646462"/>
              <a:ext cx="19215" cy="17825"/>
            </a:xfrm>
            <a:custGeom>
              <a:avLst/>
              <a:gdLst/>
              <a:ahLst/>
              <a:cxnLst/>
              <a:rect l="l" t="t" r="r" b="b"/>
              <a:pathLst>
                <a:path w="539" h="500" extrusionOk="0">
                  <a:moveTo>
                    <a:pt x="461" y="0"/>
                  </a:moveTo>
                  <a:lnTo>
                    <a:pt x="1" y="423"/>
                  </a:lnTo>
                  <a:lnTo>
                    <a:pt x="77" y="499"/>
                  </a:lnTo>
                  <a:lnTo>
                    <a:pt x="538" y="77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5"/>
            <p:cNvSpPr/>
            <p:nvPr/>
          </p:nvSpPr>
          <p:spPr>
            <a:xfrm>
              <a:off x="3143244" y="565716"/>
              <a:ext cx="68484" cy="253222"/>
            </a:xfrm>
            <a:custGeom>
              <a:avLst/>
              <a:gdLst/>
              <a:ahLst/>
              <a:cxnLst/>
              <a:rect l="l" t="t" r="r" b="b"/>
              <a:pathLst>
                <a:path w="1921" h="7103" extrusionOk="0">
                  <a:moveTo>
                    <a:pt x="1" y="0"/>
                  </a:moveTo>
                  <a:lnTo>
                    <a:pt x="1114" y="7064"/>
                  </a:lnTo>
                  <a:lnTo>
                    <a:pt x="1230" y="7064"/>
                  </a:lnTo>
                  <a:lnTo>
                    <a:pt x="1421" y="7103"/>
                  </a:lnTo>
                  <a:lnTo>
                    <a:pt x="1690" y="7064"/>
                  </a:lnTo>
                  <a:lnTo>
                    <a:pt x="1805" y="7026"/>
                  </a:lnTo>
                  <a:lnTo>
                    <a:pt x="1921" y="6949"/>
                  </a:lnTo>
                  <a:lnTo>
                    <a:pt x="999" y="0"/>
                  </a:lnTo>
                  <a:lnTo>
                    <a:pt x="884" y="77"/>
                  </a:lnTo>
                  <a:lnTo>
                    <a:pt x="577" y="154"/>
                  </a:lnTo>
                  <a:lnTo>
                    <a:pt x="423" y="192"/>
                  </a:lnTo>
                  <a:lnTo>
                    <a:pt x="270" y="154"/>
                  </a:lnTo>
                  <a:lnTo>
                    <a:pt x="116" y="1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5"/>
            <p:cNvSpPr/>
            <p:nvPr/>
          </p:nvSpPr>
          <p:spPr>
            <a:xfrm>
              <a:off x="3178858" y="513703"/>
              <a:ext cx="188909" cy="299781"/>
            </a:xfrm>
            <a:custGeom>
              <a:avLst/>
              <a:gdLst/>
              <a:ahLst/>
              <a:cxnLst/>
              <a:rect l="l" t="t" r="r" b="b"/>
              <a:pathLst>
                <a:path w="5299" h="8409" extrusionOk="0">
                  <a:moveTo>
                    <a:pt x="4185" y="0"/>
                  </a:moveTo>
                  <a:lnTo>
                    <a:pt x="0" y="1459"/>
                  </a:lnTo>
                  <a:lnTo>
                    <a:pt x="922" y="8408"/>
                  </a:lnTo>
                  <a:lnTo>
                    <a:pt x="5298" y="7026"/>
                  </a:lnTo>
                  <a:lnTo>
                    <a:pt x="4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5"/>
            <p:cNvSpPr/>
            <p:nvPr/>
          </p:nvSpPr>
          <p:spPr>
            <a:xfrm>
              <a:off x="3250015" y="645072"/>
              <a:ext cx="381883" cy="317570"/>
            </a:xfrm>
            <a:custGeom>
              <a:avLst/>
              <a:gdLst/>
              <a:ahLst/>
              <a:cxnLst/>
              <a:rect l="l" t="t" r="r" b="b"/>
              <a:pathLst>
                <a:path w="10712" h="8908" extrusionOk="0">
                  <a:moveTo>
                    <a:pt x="1306" y="1"/>
                  </a:moveTo>
                  <a:lnTo>
                    <a:pt x="1267" y="78"/>
                  </a:lnTo>
                  <a:lnTo>
                    <a:pt x="1267" y="154"/>
                  </a:lnTo>
                  <a:lnTo>
                    <a:pt x="1306" y="270"/>
                  </a:lnTo>
                  <a:lnTo>
                    <a:pt x="1344" y="385"/>
                  </a:lnTo>
                  <a:lnTo>
                    <a:pt x="1536" y="692"/>
                  </a:lnTo>
                  <a:lnTo>
                    <a:pt x="1767" y="1037"/>
                  </a:lnTo>
                  <a:lnTo>
                    <a:pt x="500" y="692"/>
                  </a:lnTo>
                  <a:lnTo>
                    <a:pt x="346" y="654"/>
                  </a:lnTo>
                  <a:lnTo>
                    <a:pt x="193" y="654"/>
                  </a:lnTo>
                  <a:lnTo>
                    <a:pt x="154" y="692"/>
                  </a:lnTo>
                  <a:lnTo>
                    <a:pt x="116" y="730"/>
                  </a:lnTo>
                  <a:lnTo>
                    <a:pt x="116" y="807"/>
                  </a:lnTo>
                  <a:lnTo>
                    <a:pt x="154" y="884"/>
                  </a:lnTo>
                  <a:lnTo>
                    <a:pt x="231" y="961"/>
                  </a:lnTo>
                  <a:lnTo>
                    <a:pt x="384" y="1114"/>
                  </a:lnTo>
                  <a:lnTo>
                    <a:pt x="768" y="1383"/>
                  </a:lnTo>
                  <a:lnTo>
                    <a:pt x="1306" y="1728"/>
                  </a:lnTo>
                  <a:lnTo>
                    <a:pt x="1306" y="1728"/>
                  </a:lnTo>
                  <a:lnTo>
                    <a:pt x="884" y="1652"/>
                  </a:lnTo>
                  <a:lnTo>
                    <a:pt x="538" y="1613"/>
                  </a:lnTo>
                  <a:lnTo>
                    <a:pt x="231" y="1498"/>
                  </a:lnTo>
                  <a:lnTo>
                    <a:pt x="154" y="1460"/>
                  </a:lnTo>
                  <a:lnTo>
                    <a:pt x="77" y="1460"/>
                  </a:lnTo>
                  <a:lnTo>
                    <a:pt x="1" y="1498"/>
                  </a:lnTo>
                  <a:lnTo>
                    <a:pt x="1" y="1537"/>
                  </a:lnTo>
                  <a:lnTo>
                    <a:pt x="1" y="1613"/>
                  </a:lnTo>
                  <a:lnTo>
                    <a:pt x="77" y="1728"/>
                  </a:lnTo>
                  <a:lnTo>
                    <a:pt x="193" y="1844"/>
                  </a:lnTo>
                  <a:lnTo>
                    <a:pt x="346" y="1997"/>
                  </a:lnTo>
                  <a:lnTo>
                    <a:pt x="423" y="2151"/>
                  </a:lnTo>
                  <a:lnTo>
                    <a:pt x="500" y="2304"/>
                  </a:lnTo>
                  <a:lnTo>
                    <a:pt x="768" y="2535"/>
                  </a:lnTo>
                  <a:lnTo>
                    <a:pt x="1076" y="2765"/>
                  </a:lnTo>
                  <a:lnTo>
                    <a:pt x="1421" y="2957"/>
                  </a:lnTo>
                  <a:lnTo>
                    <a:pt x="1997" y="3187"/>
                  </a:lnTo>
                  <a:lnTo>
                    <a:pt x="2227" y="3303"/>
                  </a:lnTo>
                  <a:lnTo>
                    <a:pt x="2995" y="5145"/>
                  </a:lnTo>
                  <a:lnTo>
                    <a:pt x="3686" y="6681"/>
                  </a:lnTo>
                  <a:lnTo>
                    <a:pt x="4262" y="7986"/>
                  </a:lnTo>
                  <a:lnTo>
                    <a:pt x="4416" y="8217"/>
                  </a:lnTo>
                  <a:lnTo>
                    <a:pt x="4569" y="8409"/>
                  </a:lnTo>
                  <a:lnTo>
                    <a:pt x="4723" y="8562"/>
                  </a:lnTo>
                  <a:lnTo>
                    <a:pt x="4915" y="8677"/>
                  </a:lnTo>
                  <a:lnTo>
                    <a:pt x="5107" y="8793"/>
                  </a:lnTo>
                  <a:lnTo>
                    <a:pt x="5299" y="8869"/>
                  </a:lnTo>
                  <a:lnTo>
                    <a:pt x="5491" y="8908"/>
                  </a:lnTo>
                  <a:lnTo>
                    <a:pt x="5721" y="8908"/>
                  </a:lnTo>
                  <a:lnTo>
                    <a:pt x="6143" y="8869"/>
                  </a:lnTo>
                  <a:lnTo>
                    <a:pt x="6527" y="8793"/>
                  </a:lnTo>
                  <a:lnTo>
                    <a:pt x="6873" y="8639"/>
                  </a:lnTo>
                  <a:lnTo>
                    <a:pt x="7180" y="8485"/>
                  </a:lnTo>
                  <a:lnTo>
                    <a:pt x="7525" y="8178"/>
                  </a:lnTo>
                  <a:lnTo>
                    <a:pt x="7986" y="7718"/>
                  </a:lnTo>
                  <a:lnTo>
                    <a:pt x="9176" y="6451"/>
                  </a:lnTo>
                  <a:lnTo>
                    <a:pt x="10712" y="4761"/>
                  </a:lnTo>
                  <a:lnTo>
                    <a:pt x="10635" y="4531"/>
                  </a:lnTo>
                  <a:lnTo>
                    <a:pt x="10520" y="4301"/>
                  </a:lnTo>
                  <a:lnTo>
                    <a:pt x="10366" y="4070"/>
                  </a:lnTo>
                  <a:lnTo>
                    <a:pt x="10213" y="3840"/>
                  </a:lnTo>
                  <a:lnTo>
                    <a:pt x="9790" y="3456"/>
                  </a:lnTo>
                  <a:lnTo>
                    <a:pt x="9407" y="3111"/>
                  </a:lnTo>
                  <a:lnTo>
                    <a:pt x="8984" y="2842"/>
                  </a:lnTo>
                  <a:lnTo>
                    <a:pt x="8639" y="2611"/>
                  </a:lnTo>
                  <a:lnTo>
                    <a:pt x="8332" y="2458"/>
                  </a:lnTo>
                  <a:lnTo>
                    <a:pt x="6105" y="4992"/>
                  </a:lnTo>
                  <a:lnTo>
                    <a:pt x="4991" y="3264"/>
                  </a:lnTo>
                  <a:lnTo>
                    <a:pt x="4185" y="2112"/>
                  </a:lnTo>
                  <a:lnTo>
                    <a:pt x="3878" y="1652"/>
                  </a:lnTo>
                  <a:lnTo>
                    <a:pt x="3686" y="1421"/>
                  </a:lnTo>
                  <a:lnTo>
                    <a:pt x="3264" y="1114"/>
                  </a:lnTo>
                  <a:lnTo>
                    <a:pt x="2650" y="692"/>
                  </a:lnTo>
                  <a:lnTo>
                    <a:pt x="1767" y="154"/>
                  </a:lnTo>
                  <a:lnTo>
                    <a:pt x="1575" y="78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rgbClr val="FA8E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5"/>
            <p:cNvSpPr/>
            <p:nvPr/>
          </p:nvSpPr>
          <p:spPr>
            <a:xfrm>
              <a:off x="3466267" y="821645"/>
              <a:ext cx="28770" cy="42459"/>
            </a:xfrm>
            <a:custGeom>
              <a:avLst/>
              <a:gdLst/>
              <a:ahLst/>
              <a:cxnLst/>
              <a:rect l="l" t="t" r="r" b="b"/>
              <a:pathLst>
                <a:path w="807" h="1191" extrusionOk="0">
                  <a:moveTo>
                    <a:pt x="77" y="0"/>
                  </a:moveTo>
                  <a:lnTo>
                    <a:pt x="0" y="77"/>
                  </a:lnTo>
                  <a:lnTo>
                    <a:pt x="691" y="1191"/>
                  </a:lnTo>
                  <a:lnTo>
                    <a:pt x="807" y="111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5"/>
            <p:cNvSpPr/>
            <p:nvPr/>
          </p:nvSpPr>
          <p:spPr>
            <a:xfrm>
              <a:off x="3411509" y="925671"/>
              <a:ext cx="83528" cy="36969"/>
            </a:xfrm>
            <a:custGeom>
              <a:avLst/>
              <a:gdLst/>
              <a:ahLst/>
              <a:cxnLst/>
              <a:rect l="l" t="t" r="r" b="b"/>
              <a:pathLst>
                <a:path w="2343" h="1037" extrusionOk="0">
                  <a:moveTo>
                    <a:pt x="1076" y="0"/>
                  </a:moveTo>
                  <a:lnTo>
                    <a:pt x="769" y="39"/>
                  </a:lnTo>
                  <a:lnTo>
                    <a:pt x="461" y="115"/>
                  </a:lnTo>
                  <a:lnTo>
                    <a:pt x="193" y="269"/>
                  </a:lnTo>
                  <a:lnTo>
                    <a:pt x="1" y="499"/>
                  </a:lnTo>
                  <a:lnTo>
                    <a:pt x="116" y="614"/>
                  </a:lnTo>
                  <a:lnTo>
                    <a:pt x="270" y="730"/>
                  </a:lnTo>
                  <a:lnTo>
                    <a:pt x="577" y="922"/>
                  </a:lnTo>
                  <a:lnTo>
                    <a:pt x="922" y="998"/>
                  </a:lnTo>
                  <a:lnTo>
                    <a:pt x="1268" y="1037"/>
                  </a:lnTo>
                  <a:lnTo>
                    <a:pt x="1536" y="1037"/>
                  </a:lnTo>
                  <a:lnTo>
                    <a:pt x="1805" y="960"/>
                  </a:lnTo>
                  <a:lnTo>
                    <a:pt x="2074" y="883"/>
                  </a:lnTo>
                  <a:lnTo>
                    <a:pt x="2343" y="806"/>
                  </a:lnTo>
                  <a:lnTo>
                    <a:pt x="2227" y="614"/>
                  </a:lnTo>
                  <a:lnTo>
                    <a:pt x="2112" y="461"/>
                  </a:lnTo>
                  <a:lnTo>
                    <a:pt x="1959" y="346"/>
                  </a:lnTo>
                  <a:lnTo>
                    <a:pt x="1805" y="230"/>
                  </a:lnTo>
                  <a:lnTo>
                    <a:pt x="1652" y="115"/>
                  </a:lnTo>
                  <a:lnTo>
                    <a:pt x="1460" y="39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5"/>
            <p:cNvSpPr/>
            <p:nvPr/>
          </p:nvSpPr>
          <p:spPr>
            <a:xfrm>
              <a:off x="3260959" y="714874"/>
              <a:ext cx="28770" cy="17825"/>
            </a:xfrm>
            <a:custGeom>
              <a:avLst/>
              <a:gdLst/>
              <a:ahLst/>
              <a:cxnLst/>
              <a:rect l="l" t="t" r="r" b="b"/>
              <a:pathLst>
                <a:path w="807" h="500" extrusionOk="0">
                  <a:moveTo>
                    <a:pt x="39" y="1"/>
                  </a:moveTo>
                  <a:lnTo>
                    <a:pt x="1" y="78"/>
                  </a:lnTo>
                  <a:lnTo>
                    <a:pt x="730" y="500"/>
                  </a:lnTo>
                  <a:lnTo>
                    <a:pt x="807" y="385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5"/>
            <p:cNvSpPr/>
            <p:nvPr/>
          </p:nvSpPr>
          <p:spPr>
            <a:xfrm>
              <a:off x="3525125" y="590350"/>
              <a:ext cx="202599" cy="251867"/>
            </a:xfrm>
            <a:custGeom>
              <a:avLst/>
              <a:gdLst/>
              <a:ahLst/>
              <a:cxnLst/>
              <a:rect l="l" t="t" r="r" b="b"/>
              <a:pathLst>
                <a:path w="5683" h="7065" extrusionOk="0">
                  <a:moveTo>
                    <a:pt x="4108" y="0"/>
                  </a:moveTo>
                  <a:lnTo>
                    <a:pt x="3839" y="39"/>
                  </a:lnTo>
                  <a:lnTo>
                    <a:pt x="3571" y="115"/>
                  </a:lnTo>
                  <a:lnTo>
                    <a:pt x="3264" y="231"/>
                  </a:lnTo>
                  <a:lnTo>
                    <a:pt x="2995" y="384"/>
                  </a:lnTo>
                  <a:lnTo>
                    <a:pt x="2726" y="576"/>
                  </a:lnTo>
                  <a:lnTo>
                    <a:pt x="2227" y="998"/>
                  </a:lnTo>
                  <a:lnTo>
                    <a:pt x="1728" y="1536"/>
                  </a:lnTo>
                  <a:lnTo>
                    <a:pt x="1267" y="2073"/>
                  </a:lnTo>
                  <a:lnTo>
                    <a:pt x="845" y="2649"/>
                  </a:lnTo>
                  <a:lnTo>
                    <a:pt x="231" y="3571"/>
                  </a:lnTo>
                  <a:lnTo>
                    <a:pt x="0" y="3916"/>
                  </a:lnTo>
                  <a:lnTo>
                    <a:pt x="269" y="4070"/>
                  </a:lnTo>
                  <a:lnTo>
                    <a:pt x="615" y="4262"/>
                  </a:lnTo>
                  <a:lnTo>
                    <a:pt x="998" y="4569"/>
                  </a:lnTo>
                  <a:lnTo>
                    <a:pt x="1459" y="4991"/>
                  </a:lnTo>
                  <a:lnTo>
                    <a:pt x="1690" y="5221"/>
                  </a:lnTo>
                  <a:lnTo>
                    <a:pt x="1920" y="5529"/>
                  </a:lnTo>
                  <a:lnTo>
                    <a:pt x="2112" y="5874"/>
                  </a:lnTo>
                  <a:lnTo>
                    <a:pt x="2342" y="6220"/>
                  </a:lnTo>
                  <a:lnTo>
                    <a:pt x="2534" y="6642"/>
                  </a:lnTo>
                  <a:lnTo>
                    <a:pt x="2726" y="7064"/>
                  </a:lnTo>
                  <a:lnTo>
                    <a:pt x="2995" y="6796"/>
                  </a:lnTo>
                  <a:lnTo>
                    <a:pt x="3264" y="6488"/>
                  </a:lnTo>
                  <a:lnTo>
                    <a:pt x="3801" y="5797"/>
                  </a:lnTo>
                  <a:lnTo>
                    <a:pt x="4300" y="5068"/>
                  </a:lnTo>
                  <a:lnTo>
                    <a:pt x="4761" y="4300"/>
                  </a:lnTo>
                  <a:lnTo>
                    <a:pt x="5106" y="3609"/>
                  </a:lnTo>
                  <a:lnTo>
                    <a:pt x="5375" y="3033"/>
                  </a:lnTo>
                  <a:lnTo>
                    <a:pt x="5644" y="2496"/>
                  </a:lnTo>
                  <a:lnTo>
                    <a:pt x="5682" y="2035"/>
                  </a:lnTo>
                  <a:lnTo>
                    <a:pt x="5682" y="1574"/>
                  </a:lnTo>
                  <a:lnTo>
                    <a:pt x="5644" y="1190"/>
                  </a:lnTo>
                  <a:lnTo>
                    <a:pt x="5567" y="883"/>
                  </a:lnTo>
                  <a:lnTo>
                    <a:pt x="5452" y="614"/>
                  </a:lnTo>
                  <a:lnTo>
                    <a:pt x="5298" y="384"/>
                  </a:lnTo>
                  <a:lnTo>
                    <a:pt x="5106" y="231"/>
                  </a:lnTo>
                  <a:lnTo>
                    <a:pt x="4876" y="115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5"/>
            <p:cNvSpPr/>
            <p:nvPr/>
          </p:nvSpPr>
          <p:spPr>
            <a:xfrm>
              <a:off x="3525125" y="698475"/>
              <a:ext cx="123206" cy="143741"/>
            </a:xfrm>
            <a:custGeom>
              <a:avLst/>
              <a:gdLst/>
              <a:ahLst/>
              <a:cxnLst/>
              <a:rect l="l" t="t" r="r" b="b"/>
              <a:pathLst>
                <a:path w="3456" h="4032" extrusionOk="0">
                  <a:moveTo>
                    <a:pt x="576" y="0"/>
                  </a:moveTo>
                  <a:lnTo>
                    <a:pt x="154" y="653"/>
                  </a:lnTo>
                  <a:lnTo>
                    <a:pt x="0" y="883"/>
                  </a:lnTo>
                  <a:lnTo>
                    <a:pt x="269" y="1037"/>
                  </a:lnTo>
                  <a:lnTo>
                    <a:pt x="615" y="1229"/>
                  </a:lnTo>
                  <a:lnTo>
                    <a:pt x="998" y="1536"/>
                  </a:lnTo>
                  <a:lnTo>
                    <a:pt x="1459" y="1958"/>
                  </a:lnTo>
                  <a:lnTo>
                    <a:pt x="1690" y="2188"/>
                  </a:lnTo>
                  <a:lnTo>
                    <a:pt x="1920" y="2496"/>
                  </a:lnTo>
                  <a:lnTo>
                    <a:pt x="2112" y="2841"/>
                  </a:lnTo>
                  <a:lnTo>
                    <a:pt x="2342" y="3187"/>
                  </a:lnTo>
                  <a:lnTo>
                    <a:pt x="2534" y="3609"/>
                  </a:lnTo>
                  <a:lnTo>
                    <a:pt x="2726" y="4031"/>
                  </a:lnTo>
                  <a:lnTo>
                    <a:pt x="3072" y="3686"/>
                  </a:lnTo>
                  <a:lnTo>
                    <a:pt x="3456" y="3263"/>
                  </a:lnTo>
                  <a:lnTo>
                    <a:pt x="3340" y="2956"/>
                  </a:lnTo>
                  <a:lnTo>
                    <a:pt x="3187" y="2649"/>
                  </a:lnTo>
                  <a:lnTo>
                    <a:pt x="2880" y="2073"/>
                  </a:lnTo>
                  <a:lnTo>
                    <a:pt x="2496" y="1574"/>
                  </a:lnTo>
                  <a:lnTo>
                    <a:pt x="2112" y="1152"/>
                  </a:lnTo>
                  <a:lnTo>
                    <a:pt x="1690" y="768"/>
                  </a:lnTo>
                  <a:lnTo>
                    <a:pt x="1267" y="461"/>
                  </a:lnTo>
                  <a:lnTo>
                    <a:pt x="922" y="192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5"/>
            <p:cNvSpPr/>
            <p:nvPr/>
          </p:nvSpPr>
          <p:spPr>
            <a:xfrm>
              <a:off x="3563448" y="357664"/>
              <a:ext cx="56149" cy="62994"/>
            </a:xfrm>
            <a:custGeom>
              <a:avLst/>
              <a:gdLst/>
              <a:ahLst/>
              <a:cxnLst/>
              <a:rect l="l" t="t" r="r" b="b"/>
              <a:pathLst>
                <a:path w="1575" h="1767" extrusionOk="0">
                  <a:moveTo>
                    <a:pt x="768" y="1"/>
                  </a:moveTo>
                  <a:lnTo>
                    <a:pt x="615" y="39"/>
                  </a:lnTo>
                  <a:lnTo>
                    <a:pt x="499" y="116"/>
                  </a:lnTo>
                  <a:lnTo>
                    <a:pt x="346" y="193"/>
                  </a:lnTo>
                  <a:lnTo>
                    <a:pt x="231" y="308"/>
                  </a:lnTo>
                  <a:lnTo>
                    <a:pt x="154" y="461"/>
                  </a:lnTo>
                  <a:lnTo>
                    <a:pt x="77" y="615"/>
                  </a:lnTo>
                  <a:lnTo>
                    <a:pt x="0" y="807"/>
                  </a:lnTo>
                  <a:lnTo>
                    <a:pt x="0" y="960"/>
                  </a:lnTo>
                  <a:lnTo>
                    <a:pt x="39" y="1152"/>
                  </a:lnTo>
                  <a:lnTo>
                    <a:pt x="77" y="1306"/>
                  </a:lnTo>
                  <a:lnTo>
                    <a:pt x="154" y="1421"/>
                  </a:lnTo>
                  <a:lnTo>
                    <a:pt x="231" y="1536"/>
                  </a:lnTo>
                  <a:lnTo>
                    <a:pt x="346" y="1651"/>
                  </a:lnTo>
                  <a:lnTo>
                    <a:pt x="499" y="1728"/>
                  </a:lnTo>
                  <a:lnTo>
                    <a:pt x="653" y="1767"/>
                  </a:lnTo>
                  <a:lnTo>
                    <a:pt x="806" y="1767"/>
                  </a:lnTo>
                  <a:lnTo>
                    <a:pt x="960" y="1728"/>
                  </a:lnTo>
                  <a:lnTo>
                    <a:pt x="1114" y="1651"/>
                  </a:lnTo>
                  <a:lnTo>
                    <a:pt x="1229" y="1575"/>
                  </a:lnTo>
                  <a:lnTo>
                    <a:pt x="1344" y="1459"/>
                  </a:lnTo>
                  <a:lnTo>
                    <a:pt x="1459" y="1306"/>
                  </a:lnTo>
                  <a:lnTo>
                    <a:pt x="1536" y="1152"/>
                  </a:lnTo>
                  <a:lnTo>
                    <a:pt x="1574" y="960"/>
                  </a:lnTo>
                  <a:lnTo>
                    <a:pt x="1574" y="807"/>
                  </a:lnTo>
                  <a:lnTo>
                    <a:pt x="1574" y="615"/>
                  </a:lnTo>
                  <a:lnTo>
                    <a:pt x="1536" y="461"/>
                  </a:lnTo>
                  <a:lnTo>
                    <a:pt x="1459" y="308"/>
                  </a:lnTo>
                  <a:lnTo>
                    <a:pt x="1344" y="193"/>
                  </a:lnTo>
                  <a:lnTo>
                    <a:pt x="1229" y="116"/>
                  </a:lnTo>
                  <a:lnTo>
                    <a:pt x="1075" y="39"/>
                  </a:lnTo>
                  <a:lnTo>
                    <a:pt x="922" y="1"/>
                  </a:lnTo>
                  <a:close/>
                </a:path>
              </a:pathLst>
            </a:custGeom>
            <a:solidFill>
              <a:srgbClr val="FA8E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5"/>
            <p:cNvSpPr/>
            <p:nvPr/>
          </p:nvSpPr>
          <p:spPr>
            <a:xfrm>
              <a:off x="3575747" y="374098"/>
              <a:ext cx="43850" cy="46559"/>
            </a:xfrm>
            <a:custGeom>
              <a:avLst/>
              <a:gdLst/>
              <a:ahLst/>
              <a:cxnLst/>
              <a:rect l="l" t="t" r="r" b="b"/>
              <a:pathLst>
                <a:path w="1230" h="1306" extrusionOk="0">
                  <a:moveTo>
                    <a:pt x="769" y="0"/>
                  </a:moveTo>
                  <a:lnTo>
                    <a:pt x="615" y="39"/>
                  </a:lnTo>
                  <a:lnTo>
                    <a:pt x="461" y="115"/>
                  </a:lnTo>
                  <a:lnTo>
                    <a:pt x="346" y="192"/>
                  </a:lnTo>
                  <a:lnTo>
                    <a:pt x="231" y="346"/>
                  </a:lnTo>
                  <a:lnTo>
                    <a:pt x="116" y="461"/>
                  </a:lnTo>
                  <a:lnTo>
                    <a:pt x="39" y="615"/>
                  </a:lnTo>
                  <a:lnTo>
                    <a:pt x="1" y="922"/>
                  </a:lnTo>
                  <a:lnTo>
                    <a:pt x="1" y="1190"/>
                  </a:lnTo>
                  <a:lnTo>
                    <a:pt x="154" y="1267"/>
                  </a:lnTo>
                  <a:lnTo>
                    <a:pt x="308" y="1306"/>
                  </a:lnTo>
                  <a:lnTo>
                    <a:pt x="461" y="1306"/>
                  </a:lnTo>
                  <a:lnTo>
                    <a:pt x="615" y="1267"/>
                  </a:lnTo>
                  <a:lnTo>
                    <a:pt x="769" y="1190"/>
                  </a:lnTo>
                  <a:lnTo>
                    <a:pt x="884" y="1114"/>
                  </a:lnTo>
                  <a:lnTo>
                    <a:pt x="999" y="998"/>
                  </a:lnTo>
                  <a:lnTo>
                    <a:pt x="1114" y="845"/>
                  </a:lnTo>
                  <a:lnTo>
                    <a:pt x="1191" y="691"/>
                  </a:lnTo>
                  <a:lnTo>
                    <a:pt x="1229" y="384"/>
                  </a:lnTo>
                  <a:lnTo>
                    <a:pt x="1191" y="115"/>
                  </a:lnTo>
                  <a:lnTo>
                    <a:pt x="1076" y="39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5"/>
            <p:cNvSpPr/>
            <p:nvPr/>
          </p:nvSpPr>
          <p:spPr>
            <a:xfrm>
              <a:off x="3488156" y="439801"/>
              <a:ext cx="8271" cy="13690"/>
            </a:xfrm>
            <a:custGeom>
              <a:avLst/>
              <a:gdLst/>
              <a:ahLst/>
              <a:cxnLst/>
              <a:rect l="l" t="t" r="r" b="b"/>
              <a:pathLst>
                <a:path w="232" h="384" extrusionOk="0">
                  <a:moveTo>
                    <a:pt x="1" y="0"/>
                  </a:moveTo>
                  <a:lnTo>
                    <a:pt x="39" y="192"/>
                  </a:lnTo>
                  <a:lnTo>
                    <a:pt x="77" y="384"/>
                  </a:lnTo>
                  <a:lnTo>
                    <a:pt x="154" y="346"/>
                  </a:lnTo>
                  <a:lnTo>
                    <a:pt x="231" y="307"/>
                  </a:lnTo>
                  <a:lnTo>
                    <a:pt x="231" y="269"/>
                  </a:lnTo>
                  <a:lnTo>
                    <a:pt x="231" y="192"/>
                  </a:lnTo>
                  <a:lnTo>
                    <a:pt x="231" y="115"/>
                  </a:lnTo>
                  <a:lnTo>
                    <a:pt x="193" y="38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5"/>
            <p:cNvSpPr/>
            <p:nvPr/>
          </p:nvSpPr>
          <p:spPr>
            <a:xfrm>
              <a:off x="3497746" y="423366"/>
              <a:ext cx="31515" cy="19180"/>
            </a:xfrm>
            <a:custGeom>
              <a:avLst/>
              <a:gdLst/>
              <a:ahLst/>
              <a:cxnLst/>
              <a:rect l="l" t="t" r="r" b="b"/>
              <a:pathLst>
                <a:path w="884" h="538" extrusionOk="0">
                  <a:moveTo>
                    <a:pt x="269" y="0"/>
                  </a:moveTo>
                  <a:lnTo>
                    <a:pt x="116" y="77"/>
                  </a:lnTo>
                  <a:lnTo>
                    <a:pt x="39" y="154"/>
                  </a:lnTo>
                  <a:lnTo>
                    <a:pt x="0" y="269"/>
                  </a:lnTo>
                  <a:lnTo>
                    <a:pt x="39" y="346"/>
                  </a:lnTo>
                  <a:lnTo>
                    <a:pt x="116" y="461"/>
                  </a:lnTo>
                  <a:lnTo>
                    <a:pt x="269" y="499"/>
                  </a:lnTo>
                  <a:lnTo>
                    <a:pt x="423" y="538"/>
                  </a:lnTo>
                  <a:lnTo>
                    <a:pt x="615" y="499"/>
                  </a:lnTo>
                  <a:lnTo>
                    <a:pt x="730" y="461"/>
                  </a:lnTo>
                  <a:lnTo>
                    <a:pt x="845" y="346"/>
                  </a:lnTo>
                  <a:lnTo>
                    <a:pt x="883" y="269"/>
                  </a:lnTo>
                  <a:lnTo>
                    <a:pt x="845" y="154"/>
                  </a:lnTo>
                  <a:lnTo>
                    <a:pt x="730" y="7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5"/>
            <p:cNvSpPr/>
            <p:nvPr/>
          </p:nvSpPr>
          <p:spPr>
            <a:xfrm>
              <a:off x="3542914" y="587605"/>
              <a:ext cx="183419" cy="112262"/>
            </a:xfrm>
            <a:custGeom>
              <a:avLst/>
              <a:gdLst/>
              <a:ahLst/>
              <a:cxnLst/>
              <a:rect l="l" t="t" r="r" b="b"/>
              <a:pathLst>
                <a:path w="5145" h="3149" extrusionOk="0">
                  <a:moveTo>
                    <a:pt x="3456" y="0"/>
                  </a:moveTo>
                  <a:lnTo>
                    <a:pt x="3225" y="39"/>
                  </a:lnTo>
                  <a:lnTo>
                    <a:pt x="2880" y="154"/>
                  </a:lnTo>
                  <a:lnTo>
                    <a:pt x="2534" y="308"/>
                  </a:lnTo>
                  <a:lnTo>
                    <a:pt x="2227" y="499"/>
                  </a:lnTo>
                  <a:lnTo>
                    <a:pt x="1958" y="691"/>
                  </a:lnTo>
                  <a:lnTo>
                    <a:pt x="1651" y="960"/>
                  </a:lnTo>
                  <a:lnTo>
                    <a:pt x="1382" y="1191"/>
                  </a:lnTo>
                  <a:lnTo>
                    <a:pt x="922" y="1728"/>
                  </a:lnTo>
                  <a:lnTo>
                    <a:pt x="538" y="2227"/>
                  </a:lnTo>
                  <a:lnTo>
                    <a:pt x="269" y="2649"/>
                  </a:lnTo>
                  <a:lnTo>
                    <a:pt x="0" y="3072"/>
                  </a:lnTo>
                  <a:lnTo>
                    <a:pt x="154" y="3149"/>
                  </a:lnTo>
                  <a:lnTo>
                    <a:pt x="154" y="3110"/>
                  </a:lnTo>
                  <a:lnTo>
                    <a:pt x="499" y="2573"/>
                  </a:lnTo>
                  <a:lnTo>
                    <a:pt x="768" y="2150"/>
                  </a:lnTo>
                  <a:lnTo>
                    <a:pt x="1152" y="1690"/>
                  </a:lnTo>
                  <a:lnTo>
                    <a:pt x="1613" y="1229"/>
                  </a:lnTo>
                  <a:lnTo>
                    <a:pt x="2112" y="768"/>
                  </a:lnTo>
                  <a:lnTo>
                    <a:pt x="2381" y="576"/>
                  </a:lnTo>
                  <a:lnTo>
                    <a:pt x="2649" y="423"/>
                  </a:lnTo>
                  <a:lnTo>
                    <a:pt x="2957" y="308"/>
                  </a:lnTo>
                  <a:lnTo>
                    <a:pt x="3264" y="192"/>
                  </a:lnTo>
                  <a:lnTo>
                    <a:pt x="3494" y="154"/>
                  </a:lnTo>
                  <a:lnTo>
                    <a:pt x="3686" y="154"/>
                  </a:lnTo>
                  <a:lnTo>
                    <a:pt x="4032" y="192"/>
                  </a:lnTo>
                  <a:lnTo>
                    <a:pt x="4300" y="308"/>
                  </a:lnTo>
                  <a:lnTo>
                    <a:pt x="4531" y="423"/>
                  </a:lnTo>
                  <a:lnTo>
                    <a:pt x="4723" y="576"/>
                  </a:lnTo>
                  <a:lnTo>
                    <a:pt x="4838" y="730"/>
                  </a:lnTo>
                  <a:lnTo>
                    <a:pt x="4953" y="883"/>
                  </a:lnTo>
                  <a:lnTo>
                    <a:pt x="4991" y="960"/>
                  </a:lnTo>
                  <a:lnTo>
                    <a:pt x="4991" y="999"/>
                  </a:lnTo>
                  <a:lnTo>
                    <a:pt x="5145" y="960"/>
                  </a:lnTo>
                  <a:lnTo>
                    <a:pt x="5068" y="807"/>
                  </a:lnTo>
                  <a:lnTo>
                    <a:pt x="4991" y="653"/>
                  </a:lnTo>
                  <a:lnTo>
                    <a:pt x="4838" y="461"/>
                  </a:lnTo>
                  <a:lnTo>
                    <a:pt x="4646" y="308"/>
                  </a:lnTo>
                  <a:lnTo>
                    <a:pt x="4377" y="154"/>
                  </a:lnTo>
                  <a:lnTo>
                    <a:pt x="4070" y="39"/>
                  </a:lnTo>
                  <a:lnTo>
                    <a:pt x="3686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5"/>
            <p:cNvSpPr/>
            <p:nvPr/>
          </p:nvSpPr>
          <p:spPr>
            <a:xfrm>
              <a:off x="3255505" y="868168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B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5"/>
            <p:cNvSpPr/>
            <p:nvPr/>
          </p:nvSpPr>
          <p:spPr>
            <a:xfrm>
              <a:off x="3215791" y="818900"/>
              <a:ext cx="76683" cy="50694"/>
            </a:xfrm>
            <a:custGeom>
              <a:avLst/>
              <a:gdLst/>
              <a:ahLst/>
              <a:cxnLst/>
              <a:rect l="l" t="t" r="r" b="b"/>
              <a:pathLst>
                <a:path w="2151" h="1422" extrusionOk="0">
                  <a:moveTo>
                    <a:pt x="884" y="1"/>
                  </a:moveTo>
                  <a:lnTo>
                    <a:pt x="730" y="39"/>
                  </a:lnTo>
                  <a:lnTo>
                    <a:pt x="423" y="193"/>
                  </a:lnTo>
                  <a:lnTo>
                    <a:pt x="193" y="385"/>
                  </a:lnTo>
                  <a:lnTo>
                    <a:pt x="1" y="615"/>
                  </a:lnTo>
                  <a:lnTo>
                    <a:pt x="269" y="960"/>
                  </a:lnTo>
                  <a:lnTo>
                    <a:pt x="538" y="1191"/>
                  </a:lnTo>
                  <a:lnTo>
                    <a:pt x="807" y="1344"/>
                  </a:lnTo>
                  <a:lnTo>
                    <a:pt x="884" y="1383"/>
                  </a:lnTo>
                  <a:lnTo>
                    <a:pt x="999" y="1421"/>
                  </a:lnTo>
                  <a:lnTo>
                    <a:pt x="1114" y="1383"/>
                  </a:lnTo>
                  <a:lnTo>
                    <a:pt x="1575" y="1114"/>
                  </a:lnTo>
                  <a:lnTo>
                    <a:pt x="2151" y="730"/>
                  </a:lnTo>
                  <a:lnTo>
                    <a:pt x="2074" y="576"/>
                  </a:lnTo>
                  <a:lnTo>
                    <a:pt x="1959" y="423"/>
                  </a:lnTo>
                  <a:lnTo>
                    <a:pt x="1844" y="308"/>
                  </a:lnTo>
                  <a:lnTo>
                    <a:pt x="1728" y="193"/>
                  </a:lnTo>
                  <a:lnTo>
                    <a:pt x="1575" y="116"/>
                  </a:lnTo>
                  <a:lnTo>
                    <a:pt x="1421" y="3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3645550" y="683395"/>
              <a:ext cx="80783" cy="134187"/>
            </a:xfrm>
            <a:custGeom>
              <a:avLst/>
              <a:gdLst/>
              <a:ahLst/>
              <a:cxnLst/>
              <a:rect l="l" t="t" r="r" b="b"/>
              <a:pathLst>
                <a:path w="2266" h="3764" extrusionOk="0">
                  <a:moveTo>
                    <a:pt x="2112" y="1"/>
                  </a:moveTo>
                  <a:lnTo>
                    <a:pt x="1882" y="615"/>
                  </a:lnTo>
                  <a:lnTo>
                    <a:pt x="1575" y="1268"/>
                  </a:lnTo>
                  <a:lnTo>
                    <a:pt x="1229" y="1882"/>
                  </a:lnTo>
                  <a:lnTo>
                    <a:pt x="845" y="2458"/>
                  </a:lnTo>
                  <a:lnTo>
                    <a:pt x="270" y="3303"/>
                  </a:lnTo>
                  <a:lnTo>
                    <a:pt x="78" y="3571"/>
                  </a:lnTo>
                  <a:lnTo>
                    <a:pt x="1" y="3648"/>
                  </a:lnTo>
                  <a:lnTo>
                    <a:pt x="116" y="3763"/>
                  </a:lnTo>
                  <a:lnTo>
                    <a:pt x="385" y="3418"/>
                  </a:lnTo>
                  <a:lnTo>
                    <a:pt x="999" y="2535"/>
                  </a:lnTo>
                  <a:lnTo>
                    <a:pt x="1344" y="1959"/>
                  </a:lnTo>
                  <a:lnTo>
                    <a:pt x="1690" y="1345"/>
                  </a:lnTo>
                  <a:lnTo>
                    <a:pt x="2036" y="692"/>
                  </a:lnTo>
                  <a:lnTo>
                    <a:pt x="2266" y="39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3367731" y="976294"/>
              <a:ext cx="323025" cy="58894"/>
            </a:xfrm>
            <a:custGeom>
              <a:avLst/>
              <a:gdLst/>
              <a:ahLst/>
              <a:cxnLst/>
              <a:rect l="l" t="t" r="r" b="b"/>
              <a:pathLst>
                <a:path w="9061" h="1652" extrusionOk="0">
                  <a:moveTo>
                    <a:pt x="39" y="1"/>
                  </a:moveTo>
                  <a:lnTo>
                    <a:pt x="0" y="692"/>
                  </a:lnTo>
                  <a:lnTo>
                    <a:pt x="307" y="845"/>
                  </a:lnTo>
                  <a:lnTo>
                    <a:pt x="653" y="960"/>
                  </a:lnTo>
                  <a:lnTo>
                    <a:pt x="1498" y="1229"/>
                  </a:lnTo>
                  <a:lnTo>
                    <a:pt x="2496" y="1421"/>
                  </a:lnTo>
                  <a:lnTo>
                    <a:pt x="3647" y="1575"/>
                  </a:lnTo>
                  <a:lnTo>
                    <a:pt x="4876" y="1651"/>
                  </a:lnTo>
                  <a:lnTo>
                    <a:pt x="6220" y="1651"/>
                  </a:lnTo>
                  <a:lnTo>
                    <a:pt x="6872" y="1613"/>
                  </a:lnTo>
                  <a:lnTo>
                    <a:pt x="7563" y="1536"/>
                  </a:lnTo>
                  <a:lnTo>
                    <a:pt x="8254" y="1460"/>
                  </a:lnTo>
                  <a:lnTo>
                    <a:pt x="8946" y="1344"/>
                  </a:lnTo>
                  <a:lnTo>
                    <a:pt x="9061" y="615"/>
                  </a:lnTo>
                  <a:lnTo>
                    <a:pt x="8216" y="730"/>
                  </a:lnTo>
                  <a:lnTo>
                    <a:pt x="7448" y="768"/>
                  </a:lnTo>
                  <a:lnTo>
                    <a:pt x="6680" y="807"/>
                  </a:lnTo>
                  <a:lnTo>
                    <a:pt x="5951" y="845"/>
                  </a:lnTo>
                  <a:lnTo>
                    <a:pt x="4607" y="807"/>
                  </a:lnTo>
                  <a:lnTo>
                    <a:pt x="3379" y="692"/>
                  </a:lnTo>
                  <a:lnTo>
                    <a:pt x="2342" y="538"/>
                  </a:lnTo>
                  <a:lnTo>
                    <a:pt x="1421" y="385"/>
                  </a:lnTo>
                  <a:lnTo>
                    <a:pt x="653" y="154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45"/>
          <p:cNvGrpSpPr/>
          <p:nvPr/>
        </p:nvGrpSpPr>
        <p:grpSpPr>
          <a:xfrm rot="-6588437" flipH="1">
            <a:off x="7232443" y="228390"/>
            <a:ext cx="895741" cy="1108575"/>
            <a:chOff x="9953876" y="246845"/>
            <a:chExt cx="896158" cy="1109091"/>
          </a:xfrm>
        </p:grpSpPr>
        <p:sp>
          <p:nvSpPr>
            <p:cNvPr id="1245" name="Google Shape;1245;p45"/>
            <p:cNvSpPr/>
            <p:nvPr/>
          </p:nvSpPr>
          <p:spPr>
            <a:xfrm>
              <a:off x="9958568" y="813059"/>
              <a:ext cx="290208" cy="299532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9965577" y="813059"/>
              <a:ext cx="397833" cy="442260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10248715" y="735846"/>
              <a:ext cx="100677" cy="93669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10262731" y="340452"/>
              <a:ext cx="93669" cy="395456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5"/>
            <p:cNvSpPr/>
            <p:nvPr/>
          </p:nvSpPr>
          <p:spPr>
            <a:xfrm>
              <a:off x="10281441" y="303034"/>
              <a:ext cx="365046" cy="481994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5"/>
            <p:cNvSpPr/>
            <p:nvPr/>
          </p:nvSpPr>
          <p:spPr>
            <a:xfrm>
              <a:off x="10267424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5"/>
            <p:cNvSpPr/>
            <p:nvPr/>
          </p:nvSpPr>
          <p:spPr>
            <a:xfrm>
              <a:off x="10300150" y="246845"/>
              <a:ext cx="549884" cy="71601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5"/>
            <p:cNvSpPr/>
            <p:nvPr/>
          </p:nvSpPr>
          <p:spPr>
            <a:xfrm>
              <a:off x="9960945" y="820068"/>
              <a:ext cx="807244" cy="535867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5"/>
            <p:cNvSpPr/>
            <p:nvPr/>
          </p:nvSpPr>
          <p:spPr>
            <a:xfrm>
              <a:off x="10281441" y="246845"/>
              <a:ext cx="110062" cy="496072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5"/>
            <p:cNvSpPr/>
            <p:nvPr/>
          </p:nvSpPr>
          <p:spPr>
            <a:xfrm>
              <a:off x="9953876" y="813059"/>
              <a:ext cx="313610" cy="409473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10384433" y="354469"/>
              <a:ext cx="177830" cy="407157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10268712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45"/>
          <p:cNvGrpSpPr/>
          <p:nvPr/>
        </p:nvGrpSpPr>
        <p:grpSpPr>
          <a:xfrm rot="-364742">
            <a:off x="1952821" y="3995301"/>
            <a:ext cx="758737" cy="880137"/>
            <a:chOff x="-1306539" y="2227242"/>
            <a:chExt cx="735137" cy="852760"/>
          </a:xfrm>
        </p:grpSpPr>
        <p:sp>
          <p:nvSpPr>
            <p:cNvPr id="1258" name="Google Shape;1258;p45"/>
            <p:cNvSpPr/>
            <p:nvPr/>
          </p:nvSpPr>
          <p:spPr>
            <a:xfrm flipH="1">
              <a:off x="-1270861" y="2233533"/>
              <a:ext cx="672160" cy="842238"/>
            </a:xfrm>
            <a:custGeom>
              <a:avLst/>
              <a:gdLst/>
              <a:ahLst/>
              <a:cxnLst/>
              <a:rect l="l" t="t" r="r" b="b"/>
              <a:pathLst>
                <a:path w="12287" h="15396" extrusionOk="0">
                  <a:moveTo>
                    <a:pt x="3610" y="1"/>
                  </a:moveTo>
                  <a:lnTo>
                    <a:pt x="1" y="12977"/>
                  </a:lnTo>
                  <a:lnTo>
                    <a:pt x="8677" y="15396"/>
                  </a:lnTo>
                  <a:lnTo>
                    <a:pt x="12286" y="2419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5"/>
            <p:cNvSpPr/>
            <p:nvPr/>
          </p:nvSpPr>
          <p:spPr>
            <a:xfrm flipH="1">
              <a:off x="-796185" y="2227242"/>
              <a:ext cx="224783" cy="716198"/>
            </a:xfrm>
            <a:custGeom>
              <a:avLst/>
              <a:gdLst/>
              <a:ahLst/>
              <a:cxnLst/>
              <a:rect l="l" t="t" r="r" b="b"/>
              <a:pathLst>
                <a:path w="4109" h="13092" extrusionOk="0">
                  <a:moveTo>
                    <a:pt x="3610" y="0"/>
                  </a:moveTo>
                  <a:lnTo>
                    <a:pt x="1" y="12938"/>
                  </a:lnTo>
                  <a:lnTo>
                    <a:pt x="500" y="13092"/>
                  </a:lnTo>
                  <a:lnTo>
                    <a:pt x="4109" y="116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5"/>
            <p:cNvSpPr/>
            <p:nvPr/>
          </p:nvSpPr>
          <p:spPr>
            <a:xfrm flipH="1">
              <a:off x="-1262437" y="2260832"/>
              <a:ext cx="663736" cy="814940"/>
            </a:xfrm>
            <a:custGeom>
              <a:avLst/>
              <a:gdLst/>
              <a:ahLst/>
              <a:cxnLst/>
              <a:rect l="l" t="t" r="r" b="b"/>
              <a:pathLst>
                <a:path w="12133" h="14897" extrusionOk="0">
                  <a:moveTo>
                    <a:pt x="3456" y="1"/>
                  </a:moveTo>
                  <a:lnTo>
                    <a:pt x="1" y="12478"/>
                  </a:lnTo>
                  <a:lnTo>
                    <a:pt x="8677" y="14897"/>
                  </a:lnTo>
                  <a:lnTo>
                    <a:pt x="12133" y="2419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5"/>
            <p:cNvSpPr/>
            <p:nvPr/>
          </p:nvSpPr>
          <p:spPr>
            <a:xfrm flipH="1">
              <a:off x="-1306522" y="2265036"/>
              <a:ext cx="602794" cy="814940"/>
            </a:xfrm>
            <a:custGeom>
              <a:avLst/>
              <a:gdLst/>
              <a:ahLst/>
              <a:cxnLst/>
              <a:rect l="l" t="t" r="r" b="b"/>
              <a:pathLst>
                <a:path w="11019" h="14897" extrusionOk="0">
                  <a:moveTo>
                    <a:pt x="3609" y="0"/>
                  </a:moveTo>
                  <a:lnTo>
                    <a:pt x="0" y="12938"/>
                  </a:lnTo>
                  <a:lnTo>
                    <a:pt x="6988" y="14858"/>
                  </a:lnTo>
                  <a:lnTo>
                    <a:pt x="7103" y="14896"/>
                  </a:lnTo>
                  <a:lnTo>
                    <a:pt x="7218" y="14896"/>
                  </a:lnTo>
                  <a:lnTo>
                    <a:pt x="7448" y="14820"/>
                  </a:lnTo>
                  <a:lnTo>
                    <a:pt x="7602" y="14666"/>
                  </a:lnTo>
                  <a:lnTo>
                    <a:pt x="7679" y="14589"/>
                  </a:lnTo>
                  <a:lnTo>
                    <a:pt x="7717" y="14474"/>
                  </a:lnTo>
                  <a:lnTo>
                    <a:pt x="11019" y="2649"/>
                  </a:lnTo>
                  <a:lnTo>
                    <a:pt x="11019" y="2534"/>
                  </a:lnTo>
                  <a:lnTo>
                    <a:pt x="11019" y="2419"/>
                  </a:lnTo>
                  <a:lnTo>
                    <a:pt x="10942" y="2227"/>
                  </a:lnTo>
                  <a:lnTo>
                    <a:pt x="10788" y="2035"/>
                  </a:lnTo>
                  <a:lnTo>
                    <a:pt x="10712" y="1958"/>
                  </a:lnTo>
                  <a:lnTo>
                    <a:pt x="10597" y="1920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 flipH="1">
              <a:off x="-901221" y="2256619"/>
              <a:ext cx="222704" cy="716253"/>
            </a:xfrm>
            <a:custGeom>
              <a:avLst/>
              <a:gdLst/>
              <a:ahLst/>
              <a:cxnLst/>
              <a:rect l="l" t="t" r="r" b="b"/>
              <a:pathLst>
                <a:path w="4071" h="13093" extrusionOk="0">
                  <a:moveTo>
                    <a:pt x="3610" y="1"/>
                  </a:moveTo>
                  <a:lnTo>
                    <a:pt x="1" y="12939"/>
                  </a:lnTo>
                  <a:lnTo>
                    <a:pt x="461" y="13092"/>
                  </a:lnTo>
                  <a:lnTo>
                    <a:pt x="4070" y="154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 flipH="1">
              <a:off x="-1304465" y="2365868"/>
              <a:ext cx="33644" cy="21061"/>
            </a:xfrm>
            <a:custGeom>
              <a:avLst/>
              <a:gdLst/>
              <a:ahLst/>
              <a:cxnLst/>
              <a:rect l="l" t="t" r="r" b="b"/>
              <a:pathLst>
                <a:path w="615" h="385" extrusionOk="0">
                  <a:moveTo>
                    <a:pt x="0" y="0"/>
                  </a:moveTo>
                  <a:lnTo>
                    <a:pt x="307" y="115"/>
                  </a:lnTo>
                  <a:lnTo>
                    <a:pt x="384" y="154"/>
                  </a:lnTo>
                  <a:lnTo>
                    <a:pt x="422" y="167"/>
                  </a:lnTo>
                  <a:lnTo>
                    <a:pt x="422" y="167"/>
                  </a:lnTo>
                  <a:lnTo>
                    <a:pt x="346" y="115"/>
                  </a:lnTo>
                  <a:lnTo>
                    <a:pt x="231" y="77"/>
                  </a:lnTo>
                  <a:lnTo>
                    <a:pt x="0" y="0"/>
                  </a:lnTo>
                  <a:close/>
                  <a:moveTo>
                    <a:pt x="422" y="167"/>
                  </a:moveTo>
                  <a:lnTo>
                    <a:pt x="461" y="192"/>
                  </a:lnTo>
                  <a:lnTo>
                    <a:pt x="538" y="269"/>
                  </a:lnTo>
                  <a:lnTo>
                    <a:pt x="614" y="384"/>
                  </a:lnTo>
                  <a:lnTo>
                    <a:pt x="499" y="192"/>
                  </a:lnTo>
                  <a:lnTo>
                    <a:pt x="422" y="167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 flipH="1">
              <a:off x="-1111242" y="3075735"/>
              <a:ext cx="37856" cy="4267"/>
            </a:xfrm>
            <a:custGeom>
              <a:avLst/>
              <a:gdLst/>
              <a:ahLst/>
              <a:cxnLst/>
              <a:rect l="l" t="t" r="r" b="b"/>
              <a:pathLst>
                <a:path w="692" h="78" extrusionOk="0">
                  <a:moveTo>
                    <a:pt x="0" y="1"/>
                  </a:moveTo>
                  <a:lnTo>
                    <a:pt x="307" y="77"/>
                  </a:lnTo>
                  <a:lnTo>
                    <a:pt x="384" y="77"/>
                  </a:lnTo>
                  <a:lnTo>
                    <a:pt x="231" y="39"/>
                  </a:lnTo>
                  <a:lnTo>
                    <a:pt x="0" y="1"/>
                  </a:lnTo>
                  <a:close/>
                  <a:moveTo>
                    <a:pt x="691" y="1"/>
                  </a:moveTo>
                  <a:lnTo>
                    <a:pt x="538" y="39"/>
                  </a:lnTo>
                  <a:lnTo>
                    <a:pt x="384" y="77"/>
                  </a:lnTo>
                  <a:lnTo>
                    <a:pt x="576" y="7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 flipH="1">
              <a:off x="-1306539" y="2365868"/>
              <a:ext cx="233153" cy="714119"/>
            </a:xfrm>
            <a:custGeom>
              <a:avLst/>
              <a:gdLst/>
              <a:ahLst/>
              <a:cxnLst/>
              <a:rect l="l" t="t" r="r" b="b"/>
              <a:pathLst>
                <a:path w="4262" h="13054" extrusionOk="0">
                  <a:moveTo>
                    <a:pt x="3609" y="0"/>
                  </a:moveTo>
                  <a:lnTo>
                    <a:pt x="0" y="12977"/>
                  </a:lnTo>
                  <a:lnTo>
                    <a:pt x="231" y="13015"/>
                  </a:lnTo>
                  <a:lnTo>
                    <a:pt x="384" y="13053"/>
                  </a:lnTo>
                  <a:lnTo>
                    <a:pt x="538" y="13015"/>
                  </a:lnTo>
                  <a:lnTo>
                    <a:pt x="691" y="12977"/>
                  </a:lnTo>
                  <a:lnTo>
                    <a:pt x="883" y="12785"/>
                  </a:lnTo>
                  <a:lnTo>
                    <a:pt x="999" y="12516"/>
                  </a:lnTo>
                  <a:lnTo>
                    <a:pt x="2035" y="8792"/>
                  </a:lnTo>
                  <a:lnTo>
                    <a:pt x="4223" y="922"/>
                  </a:lnTo>
                  <a:lnTo>
                    <a:pt x="4262" y="768"/>
                  </a:lnTo>
                  <a:lnTo>
                    <a:pt x="4262" y="615"/>
                  </a:lnTo>
                  <a:lnTo>
                    <a:pt x="4223" y="384"/>
                  </a:lnTo>
                  <a:lnTo>
                    <a:pt x="4147" y="269"/>
                  </a:lnTo>
                  <a:lnTo>
                    <a:pt x="4070" y="192"/>
                  </a:lnTo>
                  <a:lnTo>
                    <a:pt x="3955" y="115"/>
                  </a:lnTo>
                  <a:lnTo>
                    <a:pt x="3840" y="77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 flipH="1">
              <a:off x="-833989" y="2332223"/>
              <a:ext cx="153338" cy="554545"/>
            </a:xfrm>
            <a:custGeom>
              <a:avLst/>
              <a:gdLst/>
              <a:ahLst/>
              <a:cxnLst/>
              <a:rect l="l" t="t" r="r" b="b"/>
              <a:pathLst>
                <a:path w="2803" h="10137" extrusionOk="0">
                  <a:moveTo>
                    <a:pt x="2803" y="1"/>
                  </a:moveTo>
                  <a:lnTo>
                    <a:pt x="2073" y="2458"/>
                  </a:lnTo>
                  <a:lnTo>
                    <a:pt x="1344" y="5030"/>
                  </a:lnTo>
                  <a:lnTo>
                    <a:pt x="653" y="7641"/>
                  </a:lnTo>
                  <a:lnTo>
                    <a:pt x="0" y="10136"/>
                  </a:lnTo>
                  <a:lnTo>
                    <a:pt x="0" y="10136"/>
                  </a:lnTo>
                  <a:lnTo>
                    <a:pt x="730" y="7641"/>
                  </a:lnTo>
                  <a:lnTo>
                    <a:pt x="1459" y="5069"/>
                  </a:lnTo>
                  <a:lnTo>
                    <a:pt x="2150" y="2496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 flipH="1">
              <a:off x="-812982" y="2325932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83" y="5030"/>
                  </a:lnTo>
                  <a:lnTo>
                    <a:pt x="692" y="7641"/>
                  </a:lnTo>
                  <a:lnTo>
                    <a:pt x="1" y="10136"/>
                  </a:lnTo>
                  <a:lnTo>
                    <a:pt x="769" y="7641"/>
                  </a:lnTo>
                  <a:lnTo>
                    <a:pt x="1498" y="5069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 flipH="1">
              <a:off x="-791974" y="2319641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45" y="5068"/>
                  </a:lnTo>
                  <a:lnTo>
                    <a:pt x="654" y="7641"/>
                  </a:lnTo>
                  <a:lnTo>
                    <a:pt x="1" y="10136"/>
                  </a:lnTo>
                  <a:lnTo>
                    <a:pt x="730" y="7641"/>
                  </a:lnTo>
                  <a:lnTo>
                    <a:pt x="1460" y="5068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 flipH="1">
              <a:off x="-1140616" y="2517075"/>
              <a:ext cx="222649" cy="81948"/>
            </a:xfrm>
            <a:custGeom>
              <a:avLst/>
              <a:gdLst/>
              <a:ahLst/>
              <a:cxnLst/>
              <a:rect l="l" t="t" r="r" b="b"/>
              <a:pathLst>
                <a:path w="4070" h="1498" extrusionOk="0">
                  <a:moveTo>
                    <a:pt x="154" y="0"/>
                  </a:moveTo>
                  <a:lnTo>
                    <a:pt x="77" y="39"/>
                  </a:lnTo>
                  <a:lnTo>
                    <a:pt x="39" y="116"/>
                  </a:lnTo>
                  <a:lnTo>
                    <a:pt x="0" y="192"/>
                  </a:lnTo>
                  <a:lnTo>
                    <a:pt x="0" y="269"/>
                  </a:lnTo>
                  <a:lnTo>
                    <a:pt x="0" y="346"/>
                  </a:lnTo>
                  <a:lnTo>
                    <a:pt x="77" y="423"/>
                  </a:lnTo>
                  <a:lnTo>
                    <a:pt x="154" y="461"/>
                  </a:lnTo>
                  <a:lnTo>
                    <a:pt x="3763" y="1498"/>
                  </a:lnTo>
                  <a:lnTo>
                    <a:pt x="3840" y="1498"/>
                  </a:lnTo>
                  <a:lnTo>
                    <a:pt x="3916" y="1459"/>
                  </a:lnTo>
                  <a:lnTo>
                    <a:pt x="3993" y="1459"/>
                  </a:lnTo>
                  <a:lnTo>
                    <a:pt x="4032" y="1383"/>
                  </a:lnTo>
                  <a:lnTo>
                    <a:pt x="4070" y="1306"/>
                  </a:lnTo>
                  <a:lnTo>
                    <a:pt x="4070" y="1229"/>
                  </a:lnTo>
                  <a:lnTo>
                    <a:pt x="4032" y="1152"/>
                  </a:lnTo>
                  <a:lnTo>
                    <a:pt x="3993" y="1075"/>
                  </a:lnTo>
                  <a:lnTo>
                    <a:pt x="3916" y="1037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45"/>
          <p:cNvGrpSpPr/>
          <p:nvPr/>
        </p:nvGrpSpPr>
        <p:grpSpPr>
          <a:xfrm rot="-217">
            <a:off x="537073" y="362528"/>
            <a:ext cx="1153839" cy="840174"/>
            <a:chOff x="3097732" y="3419175"/>
            <a:chExt cx="727745" cy="529944"/>
          </a:xfrm>
        </p:grpSpPr>
        <p:sp>
          <p:nvSpPr>
            <p:cNvPr id="1271" name="Google Shape;1271;p45"/>
            <p:cNvSpPr/>
            <p:nvPr/>
          </p:nvSpPr>
          <p:spPr>
            <a:xfrm>
              <a:off x="3110726" y="3664524"/>
              <a:ext cx="45539" cy="107288"/>
            </a:xfrm>
            <a:custGeom>
              <a:avLst/>
              <a:gdLst/>
              <a:ahLst/>
              <a:cxnLst/>
              <a:rect l="l" t="t" r="r" b="b"/>
              <a:pathLst>
                <a:path w="1076" h="2535" extrusionOk="0">
                  <a:moveTo>
                    <a:pt x="269" y="1"/>
                  </a:moveTo>
                  <a:lnTo>
                    <a:pt x="154" y="39"/>
                  </a:lnTo>
                  <a:lnTo>
                    <a:pt x="116" y="193"/>
                  </a:lnTo>
                  <a:lnTo>
                    <a:pt x="77" y="423"/>
                  </a:lnTo>
                  <a:lnTo>
                    <a:pt x="1" y="692"/>
                  </a:lnTo>
                  <a:lnTo>
                    <a:pt x="1" y="999"/>
                  </a:lnTo>
                  <a:lnTo>
                    <a:pt x="1" y="1383"/>
                  </a:lnTo>
                  <a:lnTo>
                    <a:pt x="77" y="1575"/>
                  </a:lnTo>
                  <a:lnTo>
                    <a:pt x="116" y="1767"/>
                  </a:lnTo>
                  <a:lnTo>
                    <a:pt x="154" y="1959"/>
                  </a:lnTo>
                  <a:lnTo>
                    <a:pt x="269" y="2189"/>
                  </a:lnTo>
                  <a:lnTo>
                    <a:pt x="653" y="2534"/>
                  </a:lnTo>
                  <a:lnTo>
                    <a:pt x="1076" y="1882"/>
                  </a:lnTo>
                  <a:lnTo>
                    <a:pt x="845" y="269"/>
                  </a:lnTo>
                  <a:lnTo>
                    <a:pt x="768" y="231"/>
                  </a:lnTo>
                  <a:lnTo>
                    <a:pt x="615" y="116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25370" y="3667783"/>
              <a:ext cx="698702" cy="260029"/>
            </a:xfrm>
            <a:custGeom>
              <a:avLst/>
              <a:gdLst/>
              <a:ahLst/>
              <a:cxnLst/>
              <a:rect l="l" t="t" r="r" b="b"/>
              <a:pathLst>
                <a:path w="16509" h="6144" extrusionOk="0">
                  <a:moveTo>
                    <a:pt x="15510" y="0"/>
                  </a:moveTo>
                  <a:lnTo>
                    <a:pt x="346" y="1843"/>
                  </a:lnTo>
                  <a:lnTo>
                    <a:pt x="0" y="1958"/>
                  </a:lnTo>
                  <a:lnTo>
                    <a:pt x="7064" y="6143"/>
                  </a:lnTo>
                  <a:lnTo>
                    <a:pt x="16509" y="691"/>
                  </a:lnTo>
                  <a:lnTo>
                    <a:pt x="155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3145162" y="3433775"/>
              <a:ext cx="678890" cy="393341"/>
            </a:xfrm>
            <a:custGeom>
              <a:avLst/>
              <a:gdLst/>
              <a:ahLst/>
              <a:cxnLst/>
              <a:rect l="l" t="t" r="r" b="b"/>
              <a:pathLst>
                <a:path w="15972" h="9254" extrusionOk="0">
                  <a:moveTo>
                    <a:pt x="9407" y="1"/>
                  </a:moveTo>
                  <a:lnTo>
                    <a:pt x="1" y="5453"/>
                  </a:lnTo>
                  <a:lnTo>
                    <a:pt x="6604" y="9253"/>
                  </a:lnTo>
                  <a:lnTo>
                    <a:pt x="15972" y="3802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427601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3113988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97732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3135104" y="3427301"/>
              <a:ext cx="411121" cy="237260"/>
            </a:xfrm>
            <a:custGeom>
              <a:avLst/>
              <a:gdLst/>
              <a:ahLst/>
              <a:cxnLst/>
              <a:rect l="l" t="t" r="r" b="b"/>
              <a:pathLst>
                <a:path w="9714" h="5606" extrusionOk="0">
                  <a:moveTo>
                    <a:pt x="9368" y="0"/>
                  </a:moveTo>
                  <a:lnTo>
                    <a:pt x="0" y="5375"/>
                  </a:lnTo>
                  <a:lnTo>
                    <a:pt x="39" y="5490"/>
                  </a:lnTo>
                  <a:lnTo>
                    <a:pt x="77" y="5567"/>
                  </a:lnTo>
                  <a:lnTo>
                    <a:pt x="116" y="5606"/>
                  </a:lnTo>
                  <a:lnTo>
                    <a:pt x="308" y="5606"/>
                  </a:lnTo>
                  <a:lnTo>
                    <a:pt x="9714" y="154"/>
                  </a:lnTo>
                  <a:lnTo>
                    <a:pt x="9522" y="154"/>
                  </a:lnTo>
                  <a:lnTo>
                    <a:pt x="9445" y="116"/>
                  </a:lnTo>
                  <a:lnTo>
                    <a:pt x="9406" y="77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3139971" y="3638537"/>
              <a:ext cx="653248" cy="274631"/>
            </a:xfrm>
            <a:custGeom>
              <a:avLst/>
              <a:gdLst/>
              <a:ahLst/>
              <a:cxnLst/>
              <a:rect l="l" t="t" r="r" b="b"/>
              <a:pathLst>
                <a:path w="15435" h="6489" extrusionOk="0">
                  <a:moveTo>
                    <a:pt x="15165" y="0"/>
                  </a:moveTo>
                  <a:lnTo>
                    <a:pt x="6796" y="4876"/>
                  </a:lnTo>
                  <a:lnTo>
                    <a:pt x="1" y="960"/>
                  </a:lnTo>
                  <a:lnTo>
                    <a:pt x="1" y="2534"/>
                  </a:lnTo>
                  <a:lnTo>
                    <a:pt x="6758" y="6489"/>
                  </a:lnTo>
                  <a:lnTo>
                    <a:pt x="15434" y="1421"/>
                  </a:lnTo>
                  <a:lnTo>
                    <a:pt x="15396" y="1306"/>
                  </a:lnTo>
                  <a:lnTo>
                    <a:pt x="15357" y="1229"/>
                  </a:lnTo>
                  <a:lnTo>
                    <a:pt x="15242" y="998"/>
                  </a:lnTo>
                  <a:lnTo>
                    <a:pt x="15204" y="768"/>
                  </a:lnTo>
                  <a:lnTo>
                    <a:pt x="15165" y="538"/>
                  </a:lnTo>
                  <a:lnTo>
                    <a:pt x="15165" y="154"/>
                  </a:lnTo>
                  <a:lnTo>
                    <a:pt x="151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3414562" y="3631925"/>
              <a:ext cx="387785" cy="281249"/>
            </a:xfrm>
            <a:custGeom>
              <a:avLst/>
              <a:gdLst/>
              <a:ahLst/>
              <a:cxnLst/>
              <a:rect l="l" t="t" r="r" b="b"/>
              <a:pathLst>
                <a:path w="8947" h="6489" extrusionOk="0">
                  <a:moveTo>
                    <a:pt x="8677" y="0"/>
                  </a:moveTo>
                  <a:lnTo>
                    <a:pt x="308" y="4876"/>
                  </a:lnTo>
                  <a:lnTo>
                    <a:pt x="116" y="4761"/>
                  </a:lnTo>
                  <a:lnTo>
                    <a:pt x="39" y="4991"/>
                  </a:lnTo>
                  <a:lnTo>
                    <a:pt x="1" y="5145"/>
                  </a:lnTo>
                  <a:lnTo>
                    <a:pt x="1" y="5337"/>
                  </a:lnTo>
                  <a:lnTo>
                    <a:pt x="1" y="5490"/>
                  </a:lnTo>
                  <a:lnTo>
                    <a:pt x="1" y="5797"/>
                  </a:lnTo>
                  <a:lnTo>
                    <a:pt x="39" y="6028"/>
                  </a:lnTo>
                  <a:lnTo>
                    <a:pt x="154" y="6220"/>
                  </a:lnTo>
                  <a:lnTo>
                    <a:pt x="193" y="6335"/>
                  </a:lnTo>
                  <a:lnTo>
                    <a:pt x="270" y="6489"/>
                  </a:lnTo>
                  <a:lnTo>
                    <a:pt x="8946" y="1421"/>
                  </a:lnTo>
                  <a:lnTo>
                    <a:pt x="8908" y="1306"/>
                  </a:lnTo>
                  <a:lnTo>
                    <a:pt x="8869" y="1229"/>
                  </a:lnTo>
                  <a:lnTo>
                    <a:pt x="8754" y="998"/>
                  </a:lnTo>
                  <a:lnTo>
                    <a:pt x="8716" y="768"/>
                  </a:lnTo>
                  <a:lnTo>
                    <a:pt x="8677" y="538"/>
                  </a:lnTo>
                  <a:lnTo>
                    <a:pt x="8677" y="154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3448721" y="3495526"/>
              <a:ext cx="240519" cy="139791"/>
            </a:xfrm>
            <a:custGeom>
              <a:avLst/>
              <a:gdLst/>
              <a:ahLst/>
              <a:cxnLst/>
              <a:rect l="l" t="t" r="r" b="b"/>
              <a:pathLst>
                <a:path w="5683" h="3303" extrusionOk="0">
                  <a:moveTo>
                    <a:pt x="1920" y="1"/>
                  </a:moveTo>
                  <a:lnTo>
                    <a:pt x="0" y="1076"/>
                  </a:lnTo>
                  <a:lnTo>
                    <a:pt x="3801" y="3303"/>
                  </a:lnTo>
                  <a:lnTo>
                    <a:pt x="5682" y="2228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5"/>
            <p:cNvSpPr/>
            <p:nvPr/>
          </p:nvSpPr>
          <p:spPr>
            <a:xfrm>
              <a:off x="3409699" y="3545891"/>
              <a:ext cx="191763" cy="110546"/>
            </a:xfrm>
            <a:custGeom>
              <a:avLst/>
              <a:gdLst/>
              <a:ahLst/>
              <a:cxnLst/>
              <a:rect l="l" t="t" r="r" b="b"/>
              <a:pathLst>
                <a:path w="4531" h="2612" extrusionOk="0">
                  <a:moveTo>
                    <a:pt x="730" y="1"/>
                  </a:moveTo>
                  <a:lnTo>
                    <a:pt x="1" y="423"/>
                  </a:lnTo>
                  <a:lnTo>
                    <a:pt x="3801" y="2612"/>
                  </a:lnTo>
                  <a:lnTo>
                    <a:pt x="4531" y="222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3424342" y="3697028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3167608" y="3726274"/>
              <a:ext cx="185246" cy="108896"/>
            </a:xfrm>
            <a:custGeom>
              <a:avLst/>
              <a:gdLst/>
              <a:ahLst/>
              <a:cxnLst/>
              <a:rect l="l" t="t" r="r" b="b"/>
              <a:pathLst>
                <a:path w="4377" h="2573" extrusionOk="0">
                  <a:moveTo>
                    <a:pt x="0" y="0"/>
                  </a:moveTo>
                  <a:lnTo>
                    <a:pt x="1075" y="692"/>
                  </a:lnTo>
                  <a:lnTo>
                    <a:pt x="2150" y="1344"/>
                  </a:lnTo>
                  <a:lnTo>
                    <a:pt x="3264" y="1958"/>
                  </a:lnTo>
                  <a:lnTo>
                    <a:pt x="4377" y="2573"/>
                  </a:lnTo>
                  <a:lnTo>
                    <a:pt x="4377" y="2573"/>
                  </a:lnTo>
                  <a:lnTo>
                    <a:pt x="3302" y="1920"/>
                  </a:lnTo>
                  <a:lnTo>
                    <a:pt x="2227" y="1267"/>
                  </a:lnTo>
                  <a:lnTo>
                    <a:pt x="1114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3256953" y="3796150"/>
              <a:ext cx="117064" cy="66658"/>
            </a:xfrm>
            <a:custGeom>
              <a:avLst/>
              <a:gdLst/>
              <a:ahLst/>
              <a:cxnLst/>
              <a:rect l="l" t="t" r="r" b="b"/>
              <a:pathLst>
                <a:path w="2766" h="1575" extrusionOk="0">
                  <a:moveTo>
                    <a:pt x="1" y="0"/>
                  </a:moveTo>
                  <a:lnTo>
                    <a:pt x="692" y="423"/>
                  </a:lnTo>
                  <a:lnTo>
                    <a:pt x="1383" y="845"/>
                  </a:lnTo>
                  <a:lnTo>
                    <a:pt x="2036" y="1190"/>
                  </a:lnTo>
                  <a:lnTo>
                    <a:pt x="2765" y="1574"/>
                  </a:lnTo>
                  <a:lnTo>
                    <a:pt x="2112" y="1152"/>
                  </a:lnTo>
                  <a:lnTo>
                    <a:pt x="1421" y="730"/>
                  </a:lnTo>
                  <a:lnTo>
                    <a:pt x="730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466581" y="3713280"/>
              <a:ext cx="258379" cy="149525"/>
            </a:xfrm>
            <a:custGeom>
              <a:avLst/>
              <a:gdLst/>
              <a:ahLst/>
              <a:cxnLst/>
              <a:rect l="l" t="t" r="r" b="b"/>
              <a:pathLst>
                <a:path w="6105" h="3533" extrusionOk="0">
                  <a:moveTo>
                    <a:pt x="6105" y="0"/>
                  </a:moveTo>
                  <a:lnTo>
                    <a:pt x="4531" y="845"/>
                  </a:lnTo>
                  <a:lnTo>
                    <a:pt x="3033" y="1728"/>
                  </a:lnTo>
                  <a:lnTo>
                    <a:pt x="1498" y="2611"/>
                  </a:lnTo>
                  <a:lnTo>
                    <a:pt x="0" y="3532"/>
                  </a:lnTo>
                  <a:lnTo>
                    <a:pt x="1536" y="2688"/>
                  </a:lnTo>
                  <a:lnTo>
                    <a:pt x="3072" y="1805"/>
                  </a:lnTo>
                  <a:lnTo>
                    <a:pt x="4607" y="922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3695678" y="3674258"/>
              <a:ext cx="74784" cy="42322"/>
            </a:xfrm>
            <a:custGeom>
              <a:avLst/>
              <a:gdLst/>
              <a:ahLst/>
              <a:cxnLst/>
              <a:rect l="l" t="t" r="r" b="b"/>
              <a:pathLst>
                <a:path w="1767" h="1000" extrusionOk="0">
                  <a:moveTo>
                    <a:pt x="1767" y="1"/>
                  </a:moveTo>
                  <a:lnTo>
                    <a:pt x="1306" y="193"/>
                  </a:lnTo>
                  <a:lnTo>
                    <a:pt x="845" y="462"/>
                  </a:lnTo>
                  <a:lnTo>
                    <a:pt x="423" y="730"/>
                  </a:lnTo>
                  <a:lnTo>
                    <a:pt x="1" y="999"/>
                  </a:lnTo>
                  <a:lnTo>
                    <a:pt x="1" y="999"/>
                  </a:lnTo>
                  <a:lnTo>
                    <a:pt x="461" y="769"/>
                  </a:lnTo>
                  <a:lnTo>
                    <a:pt x="884" y="538"/>
                  </a:lnTo>
                  <a:lnTo>
                    <a:pt x="1344" y="270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099816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3424343" y="3697216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118104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3429000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4039017-E798-4AB4-BDF0-7D285C1DC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47" y="1600463"/>
            <a:ext cx="4152251" cy="25893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2107304-A61A-B1EC-058D-ECA6AD8A76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226"/>
          <a:stretch/>
        </p:blipFill>
        <p:spPr>
          <a:xfrm>
            <a:off x="171897" y="1447800"/>
            <a:ext cx="5326048" cy="27420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3" grpId="0" animBg="1"/>
      <p:bldP spid="1122" grpId="0" animBg="1"/>
      <p:bldP spid="1123" grpId="0" animBg="1"/>
      <p:bldP spid="1127" grpId="0" animBg="1"/>
      <p:bldP spid="11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Na de mit olvassak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1298" name="Google Shape;1298;p46"/>
          <p:cNvSpPr txBox="1">
            <a:spLocks noGrp="1"/>
          </p:cNvSpPr>
          <p:nvPr>
            <p:ph type="subTitle" idx="3"/>
          </p:nvPr>
        </p:nvSpPr>
        <p:spPr>
          <a:xfrm>
            <a:off x="1389850" y="1782958"/>
            <a:ext cx="271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/>
              <a:t>Random kedvcsináló</a:t>
            </a:r>
            <a:endParaRPr sz="2000" dirty="0"/>
          </a:p>
        </p:txBody>
      </p:sp>
      <p:sp>
        <p:nvSpPr>
          <p:cNvPr id="1299" name="Google Shape;1299;p46"/>
          <p:cNvSpPr txBox="1">
            <a:spLocks noGrp="1"/>
          </p:cNvSpPr>
          <p:nvPr>
            <p:ph type="subTitle" idx="4"/>
          </p:nvPr>
        </p:nvSpPr>
        <p:spPr>
          <a:xfrm>
            <a:off x="4967400" y="1716572"/>
            <a:ext cx="271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/>
              <a:t>Legnépszerűbb könyvek</a:t>
            </a:r>
            <a:endParaRPr sz="2000" dirty="0"/>
          </a:p>
        </p:txBody>
      </p:sp>
      <p:grpSp>
        <p:nvGrpSpPr>
          <p:cNvPr id="1300" name="Google Shape;1300;p46"/>
          <p:cNvGrpSpPr/>
          <p:nvPr/>
        </p:nvGrpSpPr>
        <p:grpSpPr>
          <a:xfrm>
            <a:off x="2560496" y="1226403"/>
            <a:ext cx="375807" cy="375807"/>
            <a:chOff x="4197476" y="1909751"/>
            <a:chExt cx="345570" cy="345570"/>
          </a:xfrm>
        </p:grpSpPr>
        <p:sp>
          <p:nvSpPr>
            <p:cNvPr id="1301" name="Google Shape;1301;p46"/>
            <p:cNvSpPr/>
            <p:nvPr/>
          </p:nvSpPr>
          <p:spPr>
            <a:xfrm>
              <a:off x="4197476" y="2104490"/>
              <a:ext cx="345570" cy="150830"/>
            </a:xfrm>
            <a:custGeom>
              <a:avLst/>
              <a:gdLst/>
              <a:ahLst/>
              <a:cxnLst/>
              <a:rect l="l" t="t" r="r" b="b"/>
              <a:pathLst>
                <a:path w="16590" h="7241" extrusionOk="0">
                  <a:moveTo>
                    <a:pt x="6809" y="1008"/>
                  </a:moveTo>
                  <a:lnTo>
                    <a:pt x="7049" y="1104"/>
                  </a:lnTo>
                  <a:lnTo>
                    <a:pt x="7240" y="1200"/>
                  </a:lnTo>
                  <a:lnTo>
                    <a:pt x="7432" y="1391"/>
                  </a:lnTo>
                  <a:lnTo>
                    <a:pt x="7576" y="1583"/>
                  </a:lnTo>
                  <a:lnTo>
                    <a:pt x="7720" y="1775"/>
                  </a:lnTo>
                  <a:lnTo>
                    <a:pt x="7768" y="2015"/>
                  </a:lnTo>
                  <a:lnTo>
                    <a:pt x="7816" y="2302"/>
                  </a:lnTo>
                  <a:lnTo>
                    <a:pt x="7816" y="3213"/>
                  </a:lnTo>
                  <a:lnTo>
                    <a:pt x="7480" y="3069"/>
                  </a:lnTo>
                  <a:lnTo>
                    <a:pt x="7145" y="2926"/>
                  </a:lnTo>
                  <a:lnTo>
                    <a:pt x="6761" y="2878"/>
                  </a:lnTo>
                  <a:lnTo>
                    <a:pt x="1487" y="2878"/>
                  </a:lnTo>
                  <a:lnTo>
                    <a:pt x="1487" y="2254"/>
                  </a:lnTo>
                  <a:lnTo>
                    <a:pt x="1535" y="2063"/>
                  </a:lnTo>
                  <a:lnTo>
                    <a:pt x="1631" y="1919"/>
                  </a:lnTo>
                  <a:lnTo>
                    <a:pt x="1823" y="1823"/>
                  </a:lnTo>
                  <a:lnTo>
                    <a:pt x="2014" y="1775"/>
                  </a:lnTo>
                  <a:lnTo>
                    <a:pt x="2973" y="1727"/>
                  </a:lnTo>
                  <a:lnTo>
                    <a:pt x="3932" y="1631"/>
                  </a:lnTo>
                  <a:lnTo>
                    <a:pt x="4891" y="1439"/>
                  </a:lnTo>
                  <a:lnTo>
                    <a:pt x="5802" y="1152"/>
                  </a:lnTo>
                  <a:lnTo>
                    <a:pt x="6186" y="1008"/>
                  </a:lnTo>
                  <a:close/>
                  <a:moveTo>
                    <a:pt x="10405" y="1008"/>
                  </a:moveTo>
                  <a:lnTo>
                    <a:pt x="10740" y="1152"/>
                  </a:lnTo>
                  <a:lnTo>
                    <a:pt x="11699" y="1391"/>
                  </a:lnTo>
                  <a:lnTo>
                    <a:pt x="12658" y="1631"/>
                  </a:lnTo>
                  <a:lnTo>
                    <a:pt x="13617" y="1727"/>
                  </a:lnTo>
                  <a:lnTo>
                    <a:pt x="14576" y="1775"/>
                  </a:lnTo>
                  <a:lnTo>
                    <a:pt x="14720" y="1775"/>
                  </a:lnTo>
                  <a:lnTo>
                    <a:pt x="14912" y="1871"/>
                  </a:lnTo>
                  <a:lnTo>
                    <a:pt x="15007" y="1967"/>
                  </a:lnTo>
                  <a:lnTo>
                    <a:pt x="15055" y="2015"/>
                  </a:lnTo>
                  <a:lnTo>
                    <a:pt x="15055" y="2878"/>
                  </a:lnTo>
                  <a:lnTo>
                    <a:pt x="9781" y="2878"/>
                  </a:lnTo>
                  <a:lnTo>
                    <a:pt x="9446" y="2926"/>
                  </a:lnTo>
                  <a:lnTo>
                    <a:pt x="9110" y="3069"/>
                  </a:lnTo>
                  <a:lnTo>
                    <a:pt x="8775" y="3213"/>
                  </a:lnTo>
                  <a:lnTo>
                    <a:pt x="8775" y="2302"/>
                  </a:lnTo>
                  <a:lnTo>
                    <a:pt x="8775" y="2015"/>
                  </a:lnTo>
                  <a:lnTo>
                    <a:pt x="8871" y="1775"/>
                  </a:lnTo>
                  <a:lnTo>
                    <a:pt x="8966" y="1583"/>
                  </a:lnTo>
                  <a:lnTo>
                    <a:pt x="9158" y="1391"/>
                  </a:lnTo>
                  <a:lnTo>
                    <a:pt x="9302" y="1200"/>
                  </a:lnTo>
                  <a:lnTo>
                    <a:pt x="9542" y="1104"/>
                  </a:lnTo>
                  <a:lnTo>
                    <a:pt x="9781" y="1008"/>
                  </a:lnTo>
                  <a:close/>
                  <a:moveTo>
                    <a:pt x="15583" y="3837"/>
                  </a:moveTo>
                  <a:lnTo>
                    <a:pt x="15583" y="4939"/>
                  </a:lnTo>
                  <a:lnTo>
                    <a:pt x="9829" y="4939"/>
                  </a:lnTo>
                  <a:lnTo>
                    <a:pt x="9542" y="4987"/>
                  </a:lnTo>
                  <a:lnTo>
                    <a:pt x="9302" y="5131"/>
                  </a:lnTo>
                  <a:lnTo>
                    <a:pt x="9158" y="5371"/>
                  </a:lnTo>
                  <a:lnTo>
                    <a:pt x="9062" y="5610"/>
                  </a:lnTo>
                  <a:lnTo>
                    <a:pt x="9014" y="5802"/>
                  </a:lnTo>
                  <a:lnTo>
                    <a:pt x="8918" y="5946"/>
                  </a:lnTo>
                  <a:lnTo>
                    <a:pt x="8775" y="6090"/>
                  </a:lnTo>
                  <a:lnTo>
                    <a:pt x="8631" y="6186"/>
                  </a:lnTo>
                  <a:lnTo>
                    <a:pt x="8487" y="6234"/>
                  </a:lnTo>
                  <a:lnTo>
                    <a:pt x="8295" y="6282"/>
                  </a:lnTo>
                  <a:lnTo>
                    <a:pt x="8103" y="6234"/>
                  </a:lnTo>
                  <a:lnTo>
                    <a:pt x="7912" y="6186"/>
                  </a:lnTo>
                  <a:lnTo>
                    <a:pt x="7768" y="6090"/>
                  </a:lnTo>
                  <a:lnTo>
                    <a:pt x="7672" y="5994"/>
                  </a:lnTo>
                  <a:lnTo>
                    <a:pt x="7576" y="5802"/>
                  </a:lnTo>
                  <a:lnTo>
                    <a:pt x="7528" y="5658"/>
                  </a:lnTo>
                  <a:lnTo>
                    <a:pt x="7432" y="5371"/>
                  </a:lnTo>
                  <a:lnTo>
                    <a:pt x="7240" y="5131"/>
                  </a:lnTo>
                  <a:lnTo>
                    <a:pt x="6953" y="4987"/>
                  </a:lnTo>
                  <a:lnTo>
                    <a:pt x="6665" y="4939"/>
                  </a:lnTo>
                  <a:lnTo>
                    <a:pt x="960" y="4939"/>
                  </a:lnTo>
                  <a:lnTo>
                    <a:pt x="960" y="3837"/>
                  </a:lnTo>
                  <a:lnTo>
                    <a:pt x="6425" y="3837"/>
                  </a:lnTo>
                  <a:lnTo>
                    <a:pt x="6809" y="3884"/>
                  </a:lnTo>
                  <a:lnTo>
                    <a:pt x="7240" y="3980"/>
                  </a:lnTo>
                  <a:lnTo>
                    <a:pt x="7624" y="4220"/>
                  </a:lnTo>
                  <a:lnTo>
                    <a:pt x="7960" y="4460"/>
                  </a:lnTo>
                  <a:lnTo>
                    <a:pt x="8103" y="4604"/>
                  </a:lnTo>
                  <a:lnTo>
                    <a:pt x="8487" y="4604"/>
                  </a:lnTo>
                  <a:lnTo>
                    <a:pt x="8631" y="4460"/>
                  </a:lnTo>
                  <a:lnTo>
                    <a:pt x="8918" y="4220"/>
                  </a:lnTo>
                  <a:lnTo>
                    <a:pt x="9302" y="4028"/>
                  </a:lnTo>
                  <a:lnTo>
                    <a:pt x="9686" y="3884"/>
                  </a:lnTo>
                  <a:lnTo>
                    <a:pt x="10069" y="3837"/>
                  </a:lnTo>
                  <a:close/>
                  <a:moveTo>
                    <a:pt x="6473" y="1"/>
                  </a:moveTo>
                  <a:lnTo>
                    <a:pt x="6138" y="49"/>
                  </a:lnTo>
                  <a:lnTo>
                    <a:pt x="5802" y="145"/>
                  </a:lnTo>
                  <a:lnTo>
                    <a:pt x="5514" y="241"/>
                  </a:lnTo>
                  <a:lnTo>
                    <a:pt x="4651" y="480"/>
                  </a:lnTo>
                  <a:lnTo>
                    <a:pt x="3788" y="672"/>
                  </a:lnTo>
                  <a:lnTo>
                    <a:pt x="2877" y="768"/>
                  </a:lnTo>
                  <a:lnTo>
                    <a:pt x="1967" y="816"/>
                  </a:lnTo>
                  <a:lnTo>
                    <a:pt x="1679" y="816"/>
                  </a:lnTo>
                  <a:lnTo>
                    <a:pt x="1439" y="912"/>
                  </a:lnTo>
                  <a:lnTo>
                    <a:pt x="1199" y="1056"/>
                  </a:lnTo>
                  <a:lnTo>
                    <a:pt x="960" y="1200"/>
                  </a:lnTo>
                  <a:lnTo>
                    <a:pt x="768" y="1439"/>
                  </a:lnTo>
                  <a:lnTo>
                    <a:pt x="672" y="1679"/>
                  </a:lnTo>
                  <a:lnTo>
                    <a:pt x="576" y="1967"/>
                  </a:lnTo>
                  <a:lnTo>
                    <a:pt x="528" y="2254"/>
                  </a:lnTo>
                  <a:lnTo>
                    <a:pt x="528" y="2878"/>
                  </a:lnTo>
                  <a:lnTo>
                    <a:pt x="480" y="2878"/>
                  </a:lnTo>
                  <a:lnTo>
                    <a:pt x="288" y="2926"/>
                  </a:lnTo>
                  <a:lnTo>
                    <a:pt x="145" y="3021"/>
                  </a:lnTo>
                  <a:lnTo>
                    <a:pt x="49" y="3165"/>
                  </a:lnTo>
                  <a:lnTo>
                    <a:pt x="1" y="3357"/>
                  </a:lnTo>
                  <a:lnTo>
                    <a:pt x="1" y="5419"/>
                  </a:lnTo>
                  <a:lnTo>
                    <a:pt x="49" y="5610"/>
                  </a:lnTo>
                  <a:lnTo>
                    <a:pt x="145" y="5754"/>
                  </a:lnTo>
                  <a:lnTo>
                    <a:pt x="288" y="5850"/>
                  </a:lnTo>
                  <a:lnTo>
                    <a:pt x="480" y="5898"/>
                  </a:lnTo>
                  <a:lnTo>
                    <a:pt x="6569" y="5898"/>
                  </a:lnTo>
                  <a:lnTo>
                    <a:pt x="6665" y="6186"/>
                  </a:lnTo>
                  <a:lnTo>
                    <a:pt x="6809" y="6426"/>
                  </a:lnTo>
                  <a:lnTo>
                    <a:pt x="7001" y="6665"/>
                  </a:lnTo>
                  <a:lnTo>
                    <a:pt x="7192" y="6857"/>
                  </a:lnTo>
                  <a:lnTo>
                    <a:pt x="7432" y="7001"/>
                  </a:lnTo>
                  <a:lnTo>
                    <a:pt x="7720" y="7145"/>
                  </a:lnTo>
                  <a:lnTo>
                    <a:pt x="8008" y="7193"/>
                  </a:lnTo>
                  <a:lnTo>
                    <a:pt x="8295" y="7241"/>
                  </a:lnTo>
                  <a:lnTo>
                    <a:pt x="8583" y="7193"/>
                  </a:lnTo>
                  <a:lnTo>
                    <a:pt x="8871" y="7145"/>
                  </a:lnTo>
                  <a:lnTo>
                    <a:pt x="9110" y="7001"/>
                  </a:lnTo>
                  <a:lnTo>
                    <a:pt x="9350" y="6857"/>
                  </a:lnTo>
                  <a:lnTo>
                    <a:pt x="9590" y="6665"/>
                  </a:lnTo>
                  <a:lnTo>
                    <a:pt x="9734" y="6426"/>
                  </a:lnTo>
                  <a:lnTo>
                    <a:pt x="9877" y="6186"/>
                  </a:lnTo>
                  <a:lnTo>
                    <a:pt x="9973" y="5898"/>
                  </a:lnTo>
                  <a:lnTo>
                    <a:pt x="16110" y="5898"/>
                  </a:lnTo>
                  <a:lnTo>
                    <a:pt x="16302" y="5850"/>
                  </a:lnTo>
                  <a:lnTo>
                    <a:pt x="16446" y="5754"/>
                  </a:lnTo>
                  <a:lnTo>
                    <a:pt x="16542" y="5610"/>
                  </a:lnTo>
                  <a:lnTo>
                    <a:pt x="16590" y="5419"/>
                  </a:lnTo>
                  <a:lnTo>
                    <a:pt x="16590" y="3357"/>
                  </a:lnTo>
                  <a:lnTo>
                    <a:pt x="16542" y="3165"/>
                  </a:lnTo>
                  <a:lnTo>
                    <a:pt x="16446" y="3021"/>
                  </a:lnTo>
                  <a:lnTo>
                    <a:pt x="16302" y="2926"/>
                  </a:lnTo>
                  <a:lnTo>
                    <a:pt x="16110" y="2878"/>
                  </a:lnTo>
                  <a:lnTo>
                    <a:pt x="16014" y="2878"/>
                  </a:lnTo>
                  <a:lnTo>
                    <a:pt x="16014" y="2015"/>
                  </a:lnTo>
                  <a:lnTo>
                    <a:pt x="16014" y="1823"/>
                  </a:lnTo>
                  <a:lnTo>
                    <a:pt x="15918" y="1631"/>
                  </a:lnTo>
                  <a:lnTo>
                    <a:pt x="15822" y="1439"/>
                  </a:lnTo>
                  <a:lnTo>
                    <a:pt x="15679" y="1248"/>
                  </a:lnTo>
                  <a:lnTo>
                    <a:pt x="15439" y="1056"/>
                  </a:lnTo>
                  <a:lnTo>
                    <a:pt x="15151" y="912"/>
                  </a:lnTo>
                  <a:lnTo>
                    <a:pt x="14864" y="816"/>
                  </a:lnTo>
                  <a:lnTo>
                    <a:pt x="14576" y="816"/>
                  </a:lnTo>
                  <a:lnTo>
                    <a:pt x="13617" y="768"/>
                  </a:lnTo>
                  <a:lnTo>
                    <a:pt x="12706" y="624"/>
                  </a:lnTo>
                  <a:lnTo>
                    <a:pt x="11795" y="432"/>
                  </a:lnTo>
                  <a:lnTo>
                    <a:pt x="10932" y="193"/>
                  </a:lnTo>
                  <a:lnTo>
                    <a:pt x="10788" y="145"/>
                  </a:lnTo>
                  <a:lnTo>
                    <a:pt x="10453" y="49"/>
                  </a:lnTo>
                  <a:lnTo>
                    <a:pt x="10117" y="1"/>
                  </a:lnTo>
                  <a:lnTo>
                    <a:pt x="9781" y="49"/>
                  </a:lnTo>
                  <a:lnTo>
                    <a:pt x="9446" y="97"/>
                  </a:lnTo>
                  <a:lnTo>
                    <a:pt x="9110" y="241"/>
                  </a:lnTo>
                  <a:lnTo>
                    <a:pt x="8823" y="385"/>
                  </a:lnTo>
                  <a:lnTo>
                    <a:pt x="8535" y="624"/>
                  </a:lnTo>
                  <a:lnTo>
                    <a:pt x="8295" y="864"/>
                  </a:lnTo>
                  <a:lnTo>
                    <a:pt x="8055" y="624"/>
                  </a:lnTo>
                  <a:lnTo>
                    <a:pt x="7768" y="385"/>
                  </a:lnTo>
                  <a:lnTo>
                    <a:pt x="7480" y="241"/>
                  </a:lnTo>
                  <a:lnTo>
                    <a:pt x="7145" y="97"/>
                  </a:lnTo>
                  <a:lnTo>
                    <a:pt x="6809" y="49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6"/>
            <p:cNvSpPr/>
            <p:nvPr/>
          </p:nvSpPr>
          <p:spPr>
            <a:xfrm>
              <a:off x="4311333" y="1909751"/>
              <a:ext cx="117856" cy="177784"/>
            </a:xfrm>
            <a:custGeom>
              <a:avLst/>
              <a:gdLst/>
              <a:ahLst/>
              <a:cxnLst/>
              <a:rect l="l" t="t" r="r" b="b"/>
              <a:pathLst>
                <a:path w="5658" h="8535" extrusionOk="0">
                  <a:moveTo>
                    <a:pt x="2781" y="960"/>
                  </a:moveTo>
                  <a:lnTo>
                    <a:pt x="3165" y="1008"/>
                  </a:lnTo>
                  <a:lnTo>
                    <a:pt x="3500" y="1104"/>
                  </a:lnTo>
                  <a:lnTo>
                    <a:pt x="3836" y="1295"/>
                  </a:lnTo>
                  <a:lnTo>
                    <a:pt x="4124" y="1535"/>
                  </a:lnTo>
                  <a:lnTo>
                    <a:pt x="4315" y="1823"/>
                  </a:lnTo>
                  <a:lnTo>
                    <a:pt x="4507" y="2110"/>
                  </a:lnTo>
                  <a:lnTo>
                    <a:pt x="4603" y="2494"/>
                  </a:lnTo>
                  <a:lnTo>
                    <a:pt x="4651" y="2830"/>
                  </a:lnTo>
                  <a:lnTo>
                    <a:pt x="4651" y="3165"/>
                  </a:lnTo>
                  <a:lnTo>
                    <a:pt x="4555" y="3453"/>
                  </a:lnTo>
                  <a:lnTo>
                    <a:pt x="4459" y="3740"/>
                  </a:lnTo>
                  <a:lnTo>
                    <a:pt x="4268" y="3980"/>
                  </a:lnTo>
                  <a:lnTo>
                    <a:pt x="3980" y="4412"/>
                  </a:lnTo>
                  <a:lnTo>
                    <a:pt x="3740" y="4795"/>
                  </a:lnTo>
                  <a:lnTo>
                    <a:pt x="3596" y="5275"/>
                  </a:lnTo>
                  <a:lnTo>
                    <a:pt x="3452" y="5754"/>
                  </a:lnTo>
                  <a:lnTo>
                    <a:pt x="2206" y="5754"/>
                  </a:lnTo>
                  <a:lnTo>
                    <a:pt x="2062" y="5275"/>
                  </a:lnTo>
                  <a:lnTo>
                    <a:pt x="1870" y="4843"/>
                  </a:lnTo>
                  <a:lnTo>
                    <a:pt x="1631" y="4412"/>
                  </a:lnTo>
                  <a:lnTo>
                    <a:pt x="1343" y="3980"/>
                  </a:lnTo>
                  <a:lnTo>
                    <a:pt x="1199" y="3740"/>
                  </a:lnTo>
                  <a:lnTo>
                    <a:pt x="1055" y="3453"/>
                  </a:lnTo>
                  <a:lnTo>
                    <a:pt x="1007" y="3165"/>
                  </a:lnTo>
                  <a:lnTo>
                    <a:pt x="959" y="2830"/>
                  </a:lnTo>
                  <a:lnTo>
                    <a:pt x="1007" y="2446"/>
                  </a:lnTo>
                  <a:lnTo>
                    <a:pt x="1103" y="2110"/>
                  </a:lnTo>
                  <a:lnTo>
                    <a:pt x="1295" y="1823"/>
                  </a:lnTo>
                  <a:lnTo>
                    <a:pt x="1535" y="1535"/>
                  </a:lnTo>
                  <a:lnTo>
                    <a:pt x="1774" y="1295"/>
                  </a:lnTo>
                  <a:lnTo>
                    <a:pt x="2110" y="1104"/>
                  </a:lnTo>
                  <a:lnTo>
                    <a:pt x="2446" y="1008"/>
                  </a:lnTo>
                  <a:lnTo>
                    <a:pt x="2781" y="960"/>
                  </a:lnTo>
                  <a:close/>
                  <a:moveTo>
                    <a:pt x="3357" y="6713"/>
                  </a:moveTo>
                  <a:lnTo>
                    <a:pt x="3357" y="7001"/>
                  </a:lnTo>
                  <a:lnTo>
                    <a:pt x="3309" y="7240"/>
                  </a:lnTo>
                  <a:lnTo>
                    <a:pt x="3165" y="7384"/>
                  </a:lnTo>
                  <a:lnTo>
                    <a:pt x="2973" y="7528"/>
                  </a:lnTo>
                  <a:lnTo>
                    <a:pt x="2781" y="7528"/>
                  </a:lnTo>
                  <a:lnTo>
                    <a:pt x="2589" y="7480"/>
                  </a:lnTo>
                  <a:lnTo>
                    <a:pt x="2398" y="7384"/>
                  </a:lnTo>
                  <a:lnTo>
                    <a:pt x="2302" y="7192"/>
                  </a:lnTo>
                  <a:lnTo>
                    <a:pt x="2254" y="7001"/>
                  </a:lnTo>
                  <a:lnTo>
                    <a:pt x="2254" y="6713"/>
                  </a:lnTo>
                  <a:close/>
                  <a:moveTo>
                    <a:pt x="2542" y="1"/>
                  </a:moveTo>
                  <a:lnTo>
                    <a:pt x="2254" y="49"/>
                  </a:lnTo>
                  <a:lnTo>
                    <a:pt x="1726" y="193"/>
                  </a:lnTo>
                  <a:lnTo>
                    <a:pt x="1247" y="480"/>
                  </a:lnTo>
                  <a:lnTo>
                    <a:pt x="816" y="816"/>
                  </a:lnTo>
                  <a:lnTo>
                    <a:pt x="480" y="1247"/>
                  </a:lnTo>
                  <a:lnTo>
                    <a:pt x="240" y="1679"/>
                  </a:lnTo>
                  <a:lnTo>
                    <a:pt x="96" y="2158"/>
                  </a:lnTo>
                  <a:lnTo>
                    <a:pt x="0" y="2686"/>
                  </a:lnTo>
                  <a:lnTo>
                    <a:pt x="0" y="3165"/>
                  </a:lnTo>
                  <a:lnTo>
                    <a:pt x="96" y="3645"/>
                  </a:lnTo>
                  <a:lnTo>
                    <a:pt x="288" y="4124"/>
                  </a:lnTo>
                  <a:lnTo>
                    <a:pt x="576" y="4556"/>
                  </a:lnTo>
                  <a:lnTo>
                    <a:pt x="863" y="4939"/>
                  </a:lnTo>
                  <a:lnTo>
                    <a:pt x="1055" y="5323"/>
                  </a:lnTo>
                  <a:lnTo>
                    <a:pt x="1199" y="5754"/>
                  </a:lnTo>
                  <a:lnTo>
                    <a:pt x="1295" y="6186"/>
                  </a:lnTo>
                  <a:lnTo>
                    <a:pt x="1295" y="7001"/>
                  </a:lnTo>
                  <a:lnTo>
                    <a:pt x="1343" y="7288"/>
                  </a:lnTo>
                  <a:lnTo>
                    <a:pt x="1391" y="7576"/>
                  </a:lnTo>
                  <a:lnTo>
                    <a:pt x="1535" y="7864"/>
                  </a:lnTo>
                  <a:lnTo>
                    <a:pt x="1726" y="8055"/>
                  </a:lnTo>
                  <a:lnTo>
                    <a:pt x="1966" y="8247"/>
                  </a:lnTo>
                  <a:lnTo>
                    <a:pt x="2206" y="8391"/>
                  </a:lnTo>
                  <a:lnTo>
                    <a:pt x="2494" y="8487"/>
                  </a:lnTo>
                  <a:lnTo>
                    <a:pt x="2829" y="8535"/>
                  </a:lnTo>
                  <a:lnTo>
                    <a:pt x="3117" y="8487"/>
                  </a:lnTo>
                  <a:lnTo>
                    <a:pt x="3405" y="8391"/>
                  </a:lnTo>
                  <a:lnTo>
                    <a:pt x="3644" y="8247"/>
                  </a:lnTo>
                  <a:lnTo>
                    <a:pt x="3884" y="8055"/>
                  </a:lnTo>
                  <a:lnTo>
                    <a:pt x="4076" y="7864"/>
                  </a:lnTo>
                  <a:lnTo>
                    <a:pt x="4220" y="7576"/>
                  </a:lnTo>
                  <a:lnTo>
                    <a:pt x="4315" y="7288"/>
                  </a:lnTo>
                  <a:lnTo>
                    <a:pt x="4315" y="7001"/>
                  </a:lnTo>
                  <a:lnTo>
                    <a:pt x="4363" y="6234"/>
                  </a:lnTo>
                  <a:lnTo>
                    <a:pt x="4459" y="5754"/>
                  </a:lnTo>
                  <a:lnTo>
                    <a:pt x="4603" y="5371"/>
                  </a:lnTo>
                  <a:lnTo>
                    <a:pt x="4795" y="4939"/>
                  </a:lnTo>
                  <a:lnTo>
                    <a:pt x="5035" y="4603"/>
                  </a:lnTo>
                  <a:lnTo>
                    <a:pt x="5274" y="4220"/>
                  </a:lnTo>
                  <a:lnTo>
                    <a:pt x="5466" y="3788"/>
                  </a:lnTo>
                  <a:lnTo>
                    <a:pt x="5610" y="3309"/>
                  </a:lnTo>
                  <a:lnTo>
                    <a:pt x="5658" y="2830"/>
                  </a:lnTo>
                  <a:lnTo>
                    <a:pt x="5610" y="2542"/>
                  </a:lnTo>
                  <a:lnTo>
                    <a:pt x="5562" y="2254"/>
                  </a:lnTo>
                  <a:lnTo>
                    <a:pt x="5418" y="1727"/>
                  </a:lnTo>
                  <a:lnTo>
                    <a:pt x="5131" y="1247"/>
                  </a:lnTo>
                  <a:lnTo>
                    <a:pt x="4795" y="816"/>
                  </a:lnTo>
                  <a:lnTo>
                    <a:pt x="4411" y="480"/>
                  </a:lnTo>
                  <a:lnTo>
                    <a:pt x="3932" y="241"/>
                  </a:lnTo>
                  <a:lnTo>
                    <a:pt x="3405" y="49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6"/>
            <p:cNvSpPr/>
            <p:nvPr/>
          </p:nvSpPr>
          <p:spPr>
            <a:xfrm>
              <a:off x="4457143" y="1958701"/>
              <a:ext cx="41972" cy="20976"/>
            </a:xfrm>
            <a:custGeom>
              <a:avLst/>
              <a:gdLst/>
              <a:ahLst/>
              <a:cxnLst/>
              <a:rect l="l" t="t" r="r" b="b"/>
              <a:pathLst>
                <a:path w="2015" h="1007" extrusionOk="0">
                  <a:moveTo>
                    <a:pt x="480" y="0"/>
                  </a:moveTo>
                  <a:lnTo>
                    <a:pt x="288" y="48"/>
                  </a:lnTo>
                  <a:lnTo>
                    <a:pt x="144" y="192"/>
                  </a:lnTo>
                  <a:lnTo>
                    <a:pt x="0" y="336"/>
                  </a:lnTo>
                  <a:lnTo>
                    <a:pt x="0" y="575"/>
                  </a:lnTo>
                  <a:lnTo>
                    <a:pt x="48" y="719"/>
                  </a:lnTo>
                  <a:lnTo>
                    <a:pt x="144" y="863"/>
                  </a:lnTo>
                  <a:lnTo>
                    <a:pt x="336" y="959"/>
                  </a:lnTo>
                  <a:lnTo>
                    <a:pt x="480" y="1007"/>
                  </a:lnTo>
                  <a:lnTo>
                    <a:pt x="1487" y="1007"/>
                  </a:lnTo>
                  <a:lnTo>
                    <a:pt x="1678" y="959"/>
                  </a:lnTo>
                  <a:lnTo>
                    <a:pt x="1822" y="863"/>
                  </a:lnTo>
                  <a:lnTo>
                    <a:pt x="1966" y="719"/>
                  </a:lnTo>
                  <a:lnTo>
                    <a:pt x="2014" y="575"/>
                  </a:lnTo>
                  <a:lnTo>
                    <a:pt x="1966" y="336"/>
                  </a:lnTo>
                  <a:lnTo>
                    <a:pt x="1870" y="192"/>
                  </a:lnTo>
                  <a:lnTo>
                    <a:pt x="1726" y="48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6"/>
            <p:cNvSpPr/>
            <p:nvPr/>
          </p:nvSpPr>
          <p:spPr>
            <a:xfrm>
              <a:off x="4446145" y="1909751"/>
              <a:ext cx="41972" cy="31995"/>
            </a:xfrm>
            <a:custGeom>
              <a:avLst/>
              <a:gdLst/>
              <a:ahLst/>
              <a:cxnLst/>
              <a:rect l="l" t="t" r="r" b="b"/>
              <a:pathLst>
                <a:path w="2015" h="1536" extrusionOk="0">
                  <a:moveTo>
                    <a:pt x="1487" y="1"/>
                  </a:moveTo>
                  <a:lnTo>
                    <a:pt x="1295" y="49"/>
                  </a:lnTo>
                  <a:lnTo>
                    <a:pt x="241" y="624"/>
                  </a:lnTo>
                  <a:lnTo>
                    <a:pt x="97" y="720"/>
                  </a:lnTo>
                  <a:lnTo>
                    <a:pt x="49" y="864"/>
                  </a:lnTo>
                  <a:lnTo>
                    <a:pt x="1" y="1056"/>
                  </a:lnTo>
                  <a:lnTo>
                    <a:pt x="49" y="1247"/>
                  </a:lnTo>
                  <a:lnTo>
                    <a:pt x="193" y="1391"/>
                  </a:lnTo>
                  <a:lnTo>
                    <a:pt x="337" y="1487"/>
                  </a:lnTo>
                  <a:lnTo>
                    <a:pt x="528" y="1535"/>
                  </a:lnTo>
                  <a:lnTo>
                    <a:pt x="720" y="1439"/>
                  </a:lnTo>
                  <a:lnTo>
                    <a:pt x="1775" y="912"/>
                  </a:lnTo>
                  <a:lnTo>
                    <a:pt x="1919" y="768"/>
                  </a:lnTo>
                  <a:lnTo>
                    <a:pt x="2015" y="624"/>
                  </a:lnTo>
                  <a:lnTo>
                    <a:pt x="2015" y="432"/>
                  </a:lnTo>
                  <a:lnTo>
                    <a:pt x="1967" y="241"/>
                  </a:lnTo>
                  <a:lnTo>
                    <a:pt x="1823" y="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6"/>
            <p:cNvSpPr/>
            <p:nvPr/>
          </p:nvSpPr>
          <p:spPr>
            <a:xfrm>
              <a:off x="4446145" y="1996633"/>
              <a:ext cx="41972" cy="30995"/>
            </a:xfrm>
            <a:custGeom>
              <a:avLst/>
              <a:gdLst/>
              <a:ahLst/>
              <a:cxnLst/>
              <a:rect l="l" t="t" r="r" b="b"/>
              <a:pathLst>
                <a:path w="2015" h="1488" extrusionOk="0">
                  <a:moveTo>
                    <a:pt x="528" y="1"/>
                  </a:moveTo>
                  <a:lnTo>
                    <a:pt x="337" y="49"/>
                  </a:lnTo>
                  <a:lnTo>
                    <a:pt x="193" y="97"/>
                  </a:lnTo>
                  <a:lnTo>
                    <a:pt x="49" y="289"/>
                  </a:lnTo>
                  <a:lnTo>
                    <a:pt x="1" y="432"/>
                  </a:lnTo>
                  <a:lnTo>
                    <a:pt x="49" y="624"/>
                  </a:lnTo>
                  <a:lnTo>
                    <a:pt x="145" y="816"/>
                  </a:lnTo>
                  <a:lnTo>
                    <a:pt x="289" y="912"/>
                  </a:lnTo>
                  <a:lnTo>
                    <a:pt x="1295" y="1439"/>
                  </a:lnTo>
                  <a:lnTo>
                    <a:pt x="1487" y="1487"/>
                  </a:lnTo>
                  <a:lnTo>
                    <a:pt x="1679" y="1487"/>
                  </a:lnTo>
                  <a:lnTo>
                    <a:pt x="1823" y="1391"/>
                  </a:lnTo>
                  <a:lnTo>
                    <a:pt x="1967" y="1200"/>
                  </a:lnTo>
                  <a:lnTo>
                    <a:pt x="2015" y="1056"/>
                  </a:lnTo>
                  <a:lnTo>
                    <a:pt x="1967" y="864"/>
                  </a:lnTo>
                  <a:lnTo>
                    <a:pt x="1919" y="672"/>
                  </a:lnTo>
                  <a:lnTo>
                    <a:pt x="1727" y="576"/>
                  </a:lnTo>
                  <a:lnTo>
                    <a:pt x="720" y="49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6"/>
            <p:cNvSpPr/>
            <p:nvPr/>
          </p:nvSpPr>
          <p:spPr>
            <a:xfrm>
              <a:off x="4241427" y="1958701"/>
              <a:ext cx="40973" cy="20976"/>
            </a:xfrm>
            <a:custGeom>
              <a:avLst/>
              <a:gdLst/>
              <a:ahLst/>
              <a:cxnLst/>
              <a:rect l="l" t="t" r="r" b="b"/>
              <a:pathLst>
                <a:path w="1967" h="1007" extrusionOk="0">
                  <a:moveTo>
                    <a:pt x="480" y="0"/>
                  </a:moveTo>
                  <a:lnTo>
                    <a:pt x="288" y="48"/>
                  </a:lnTo>
                  <a:lnTo>
                    <a:pt x="144" y="144"/>
                  </a:lnTo>
                  <a:lnTo>
                    <a:pt x="48" y="288"/>
                  </a:lnTo>
                  <a:lnTo>
                    <a:pt x="0" y="432"/>
                  </a:lnTo>
                  <a:lnTo>
                    <a:pt x="0" y="671"/>
                  </a:lnTo>
                  <a:lnTo>
                    <a:pt x="96" y="815"/>
                  </a:lnTo>
                  <a:lnTo>
                    <a:pt x="288" y="959"/>
                  </a:lnTo>
                  <a:lnTo>
                    <a:pt x="480" y="1007"/>
                  </a:lnTo>
                  <a:lnTo>
                    <a:pt x="1487" y="1007"/>
                  </a:lnTo>
                  <a:lnTo>
                    <a:pt x="1678" y="959"/>
                  </a:lnTo>
                  <a:lnTo>
                    <a:pt x="1822" y="863"/>
                  </a:lnTo>
                  <a:lnTo>
                    <a:pt x="1918" y="719"/>
                  </a:lnTo>
                  <a:lnTo>
                    <a:pt x="1966" y="575"/>
                  </a:lnTo>
                  <a:lnTo>
                    <a:pt x="1966" y="336"/>
                  </a:lnTo>
                  <a:lnTo>
                    <a:pt x="1870" y="192"/>
                  </a:lnTo>
                  <a:lnTo>
                    <a:pt x="1726" y="48"/>
                  </a:lnTo>
                  <a:lnTo>
                    <a:pt x="14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6"/>
            <p:cNvSpPr/>
            <p:nvPr/>
          </p:nvSpPr>
          <p:spPr>
            <a:xfrm>
              <a:off x="4251405" y="1909751"/>
              <a:ext cx="41972" cy="31995"/>
            </a:xfrm>
            <a:custGeom>
              <a:avLst/>
              <a:gdLst/>
              <a:ahLst/>
              <a:cxnLst/>
              <a:rect l="l" t="t" r="r" b="b"/>
              <a:pathLst>
                <a:path w="2015" h="1536" extrusionOk="0">
                  <a:moveTo>
                    <a:pt x="384" y="1"/>
                  </a:moveTo>
                  <a:lnTo>
                    <a:pt x="193" y="97"/>
                  </a:lnTo>
                  <a:lnTo>
                    <a:pt x="97" y="241"/>
                  </a:lnTo>
                  <a:lnTo>
                    <a:pt x="1" y="432"/>
                  </a:lnTo>
                  <a:lnTo>
                    <a:pt x="49" y="624"/>
                  </a:lnTo>
                  <a:lnTo>
                    <a:pt x="145" y="768"/>
                  </a:lnTo>
                  <a:lnTo>
                    <a:pt x="288" y="912"/>
                  </a:lnTo>
                  <a:lnTo>
                    <a:pt x="1295" y="1439"/>
                  </a:lnTo>
                  <a:lnTo>
                    <a:pt x="1487" y="1535"/>
                  </a:lnTo>
                  <a:lnTo>
                    <a:pt x="1679" y="1487"/>
                  </a:lnTo>
                  <a:lnTo>
                    <a:pt x="1871" y="1391"/>
                  </a:lnTo>
                  <a:lnTo>
                    <a:pt x="1967" y="1247"/>
                  </a:lnTo>
                  <a:lnTo>
                    <a:pt x="2014" y="1056"/>
                  </a:lnTo>
                  <a:lnTo>
                    <a:pt x="2014" y="864"/>
                  </a:lnTo>
                  <a:lnTo>
                    <a:pt x="1919" y="720"/>
                  </a:lnTo>
                  <a:lnTo>
                    <a:pt x="1775" y="624"/>
                  </a:lnTo>
                  <a:lnTo>
                    <a:pt x="720" y="49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6"/>
            <p:cNvSpPr/>
            <p:nvPr/>
          </p:nvSpPr>
          <p:spPr>
            <a:xfrm>
              <a:off x="4251405" y="1996633"/>
              <a:ext cx="41972" cy="30995"/>
            </a:xfrm>
            <a:custGeom>
              <a:avLst/>
              <a:gdLst/>
              <a:ahLst/>
              <a:cxnLst/>
              <a:rect l="l" t="t" r="r" b="b"/>
              <a:pathLst>
                <a:path w="2015" h="1488" extrusionOk="0">
                  <a:moveTo>
                    <a:pt x="1535" y="1"/>
                  </a:moveTo>
                  <a:lnTo>
                    <a:pt x="1343" y="49"/>
                  </a:lnTo>
                  <a:lnTo>
                    <a:pt x="288" y="576"/>
                  </a:lnTo>
                  <a:lnTo>
                    <a:pt x="145" y="672"/>
                  </a:lnTo>
                  <a:lnTo>
                    <a:pt x="49" y="864"/>
                  </a:lnTo>
                  <a:lnTo>
                    <a:pt x="1" y="1056"/>
                  </a:lnTo>
                  <a:lnTo>
                    <a:pt x="97" y="1200"/>
                  </a:lnTo>
                  <a:lnTo>
                    <a:pt x="193" y="1391"/>
                  </a:lnTo>
                  <a:lnTo>
                    <a:pt x="336" y="1487"/>
                  </a:lnTo>
                  <a:lnTo>
                    <a:pt x="528" y="1487"/>
                  </a:lnTo>
                  <a:lnTo>
                    <a:pt x="720" y="1439"/>
                  </a:lnTo>
                  <a:lnTo>
                    <a:pt x="1775" y="912"/>
                  </a:lnTo>
                  <a:lnTo>
                    <a:pt x="1919" y="816"/>
                  </a:lnTo>
                  <a:lnTo>
                    <a:pt x="2014" y="624"/>
                  </a:lnTo>
                  <a:lnTo>
                    <a:pt x="2014" y="432"/>
                  </a:lnTo>
                  <a:lnTo>
                    <a:pt x="1967" y="289"/>
                  </a:lnTo>
                  <a:lnTo>
                    <a:pt x="1871" y="97"/>
                  </a:lnTo>
                  <a:lnTo>
                    <a:pt x="1679" y="49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" name="Google Shape;1310;p46"/>
          <p:cNvGrpSpPr/>
          <p:nvPr/>
        </p:nvGrpSpPr>
        <p:grpSpPr>
          <a:xfrm rot="-3025381">
            <a:off x="7249726" y="737242"/>
            <a:ext cx="1153788" cy="840148"/>
            <a:chOff x="3097732" y="3419175"/>
            <a:chExt cx="727745" cy="529944"/>
          </a:xfrm>
        </p:grpSpPr>
        <p:sp>
          <p:nvSpPr>
            <p:cNvPr id="1311" name="Google Shape;1311;p46"/>
            <p:cNvSpPr/>
            <p:nvPr/>
          </p:nvSpPr>
          <p:spPr>
            <a:xfrm>
              <a:off x="3110726" y="3664524"/>
              <a:ext cx="45539" cy="107288"/>
            </a:xfrm>
            <a:custGeom>
              <a:avLst/>
              <a:gdLst/>
              <a:ahLst/>
              <a:cxnLst/>
              <a:rect l="l" t="t" r="r" b="b"/>
              <a:pathLst>
                <a:path w="1076" h="2535" extrusionOk="0">
                  <a:moveTo>
                    <a:pt x="269" y="1"/>
                  </a:moveTo>
                  <a:lnTo>
                    <a:pt x="154" y="39"/>
                  </a:lnTo>
                  <a:lnTo>
                    <a:pt x="116" y="193"/>
                  </a:lnTo>
                  <a:lnTo>
                    <a:pt x="77" y="423"/>
                  </a:lnTo>
                  <a:lnTo>
                    <a:pt x="1" y="692"/>
                  </a:lnTo>
                  <a:lnTo>
                    <a:pt x="1" y="999"/>
                  </a:lnTo>
                  <a:lnTo>
                    <a:pt x="1" y="1383"/>
                  </a:lnTo>
                  <a:lnTo>
                    <a:pt x="77" y="1575"/>
                  </a:lnTo>
                  <a:lnTo>
                    <a:pt x="116" y="1767"/>
                  </a:lnTo>
                  <a:lnTo>
                    <a:pt x="154" y="1959"/>
                  </a:lnTo>
                  <a:lnTo>
                    <a:pt x="269" y="2189"/>
                  </a:lnTo>
                  <a:lnTo>
                    <a:pt x="653" y="2534"/>
                  </a:lnTo>
                  <a:lnTo>
                    <a:pt x="1076" y="1882"/>
                  </a:lnTo>
                  <a:lnTo>
                    <a:pt x="845" y="269"/>
                  </a:lnTo>
                  <a:lnTo>
                    <a:pt x="768" y="231"/>
                  </a:lnTo>
                  <a:lnTo>
                    <a:pt x="615" y="116"/>
                  </a:lnTo>
                  <a:lnTo>
                    <a:pt x="500" y="77"/>
                  </a:lnTo>
                  <a:lnTo>
                    <a:pt x="385" y="3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6"/>
            <p:cNvSpPr/>
            <p:nvPr/>
          </p:nvSpPr>
          <p:spPr>
            <a:xfrm>
              <a:off x="3125370" y="3667783"/>
              <a:ext cx="698702" cy="260029"/>
            </a:xfrm>
            <a:custGeom>
              <a:avLst/>
              <a:gdLst/>
              <a:ahLst/>
              <a:cxnLst/>
              <a:rect l="l" t="t" r="r" b="b"/>
              <a:pathLst>
                <a:path w="16509" h="6144" extrusionOk="0">
                  <a:moveTo>
                    <a:pt x="15510" y="0"/>
                  </a:moveTo>
                  <a:lnTo>
                    <a:pt x="346" y="1843"/>
                  </a:lnTo>
                  <a:lnTo>
                    <a:pt x="0" y="1958"/>
                  </a:lnTo>
                  <a:lnTo>
                    <a:pt x="7064" y="6143"/>
                  </a:lnTo>
                  <a:lnTo>
                    <a:pt x="16509" y="691"/>
                  </a:lnTo>
                  <a:lnTo>
                    <a:pt x="155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6"/>
            <p:cNvSpPr/>
            <p:nvPr/>
          </p:nvSpPr>
          <p:spPr>
            <a:xfrm>
              <a:off x="3145162" y="3433775"/>
              <a:ext cx="678890" cy="393341"/>
            </a:xfrm>
            <a:custGeom>
              <a:avLst/>
              <a:gdLst/>
              <a:ahLst/>
              <a:cxnLst/>
              <a:rect l="l" t="t" r="r" b="b"/>
              <a:pathLst>
                <a:path w="15972" h="9254" extrusionOk="0">
                  <a:moveTo>
                    <a:pt x="9407" y="1"/>
                  </a:moveTo>
                  <a:lnTo>
                    <a:pt x="1" y="5453"/>
                  </a:lnTo>
                  <a:lnTo>
                    <a:pt x="6604" y="9253"/>
                  </a:lnTo>
                  <a:lnTo>
                    <a:pt x="15972" y="3802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6"/>
            <p:cNvSpPr/>
            <p:nvPr/>
          </p:nvSpPr>
          <p:spPr>
            <a:xfrm>
              <a:off x="3427601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6"/>
            <p:cNvSpPr/>
            <p:nvPr/>
          </p:nvSpPr>
          <p:spPr>
            <a:xfrm>
              <a:off x="3113988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6"/>
            <p:cNvSpPr/>
            <p:nvPr/>
          </p:nvSpPr>
          <p:spPr>
            <a:xfrm>
              <a:off x="3097732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6"/>
            <p:cNvSpPr/>
            <p:nvPr/>
          </p:nvSpPr>
          <p:spPr>
            <a:xfrm>
              <a:off x="3135104" y="3427301"/>
              <a:ext cx="411121" cy="237260"/>
            </a:xfrm>
            <a:custGeom>
              <a:avLst/>
              <a:gdLst/>
              <a:ahLst/>
              <a:cxnLst/>
              <a:rect l="l" t="t" r="r" b="b"/>
              <a:pathLst>
                <a:path w="9714" h="5606" extrusionOk="0">
                  <a:moveTo>
                    <a:pt x="9368" y="0"/>
                  </a:moveTo>
                  <a:lnTo>
                    <a:pt x="0" y="5375"/>
                  </a:lnTo>
                  <a:lnTo>
                    <a:pt x="39" y="5490"/>
                  </a:lnTo>
                  <a:lnTo>
                    <a:pt x="77" y="5567"/>
                  </a:lnTo>
                  <a:lnTo>
                    <a:pt x="116" y="5606"/>
                  </a:lnTo>
                  <a:lnTo>
                    <a:pt x="308" y="5606"/>
                  </a:lnTo>
                  <a:lnTo>
                    <a:pt x="9714" y="154"/>
                  </a:lnTo>
                  <a:lnTo>
                    <a:pt x="9522" y="154"/>
                  </a:lnTo>
                  <a:lnTo>
                    <a:pt x="9445" y="116"/>
                  </a:lnTo>
                  <a:lnTo>
                    <a:pt x="9406" y="77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6"/>
            <p:cNvSpPr/>
            <p:nvPr/>
          </p:nvSpPr>
          <p:spPr>
            <a:xfrm>
              <a:off x="3139971" y="3638537"/>
              <a:ext cx="653248" cy="274631"/>
            </a:xfrm>
            <a:custGeom>
              <a:avLst/>
              <a:gdLst/>
              <a:ahLst/>
              <a:cxnLst/>
              <a:rect l="l" t="t" r="r" b="b"/>
              <a:pathLst>
                <a:path w="15435" h="6489" extrusionOk="0">
                  <a:moveTo>
                    <a:pt x="15165" y="0"/>
                  </a:moveTo>
                  <a:lnTo>
                    <a:pt x="6796" y="4876"/>
                  </a:lnTo>
                  <a:lnTo>
                    <a:pt x="1" y="960"/>
                  </a:lnTo>
                  <a:lnTo>
                    <a:pt x="1" y="2534"/>
                  </a:lnTo>
                  <a:lnTo>
                    <a:pt x="6758" y="6489"/>
                  </a:lnTo>
                  <a:lnTo>
                    <a:pt x="15434" y="1421"/>
                  </a:lnTo>
                  <a:lnTo>
                    <a:pt x="15396" y="1306"/>
                  </a:lnTo>
                  <a:lnTo>
                    <a:pt x="15357" y="1229"/>
                  </a:lnTo>
                  <a:lnTo>
                    <a:pt x="15242" y="998"/>
                  </a:lnTo>
                  <a:lnTo>
                    <a:pt x="15204" y="768"/>
                  </a:lnTo>
                  <a:lnTo>
                    <a:pt x="15165" y="538"/>
                  </a:lnTo>
                  <a:lnTo>
                    <a:pt x="15165" y="154"/>
                  </a:lnTo>
                  <a:lnTo>
                    <a:pt x="151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6"/>
            <p:cNvSpPr/>
            <p:nvPr/>
          </p:nvSpPr>
          <p:spPr>
            <a:xfrm>
              <a:off x="3414562" y="3631925"/>
              <a:ext cx="387785" cy="281249"/>
            </a:xfrm>
            <a:custGeom>
              <a:avLst/>
              <a:gdLst/>
              <a:ahLst/>
              <a:cxnLst/>
              <a:rect l="l" t="t" r="r" b="b"/>
              <a:pathLst>
                <a:path w="8947" h="6489" extrusionOk="0">
                  <a:moveTo>
                    <a:pt x="8677" y="0"/>
                  </a:moveTo>
                  <a:lnTo>
                    <a:pt x="308" y="4876"/>
                  </a:lnTo>
                  <a:lnTo>
                    <a:pt x="116" y="4761"/>
                  </a:lnTo>
                  <a:lnTo>
                    <a:pt x="39" y="4991"/>
                  </a:lnTo>
                  <a:lnTo>
                    <a:pt x="1" y="5145"/>
                  </a:lnTo>
                  <a:lnTo>
                    <a:pt x="1" y="5337"/>
                  </a:lnTo>
                  <a:lnTo>
                    <a:pt x="1" y="5490"/>
                  </a:lnTo>
                  <a:lnTo>
                    <a:pt x="1" y="5797"/>
                  </a:lnTo>
                  <a:lnTo>
                    <a:pt x="39" y="6028"/>
                  </a:lnTo>
                  <a:lnTo>
                    <a:pt x="154" y="6220"/>
                  </a:lnTo>
                  <a:lnTo>
                    <a:pt x="193" y="6335"/>
                  </a:lnTo>
                  <a:lnTo>
                    <a:pt x="270" y="6489"/>
                  </a:lnTo>
                  <a:lnTo>
                    <a:pt x="8946" y="1421"/>
                  </a:lnTo>
                  <a:lnTo>
                    <a:pt x="8908" y="1306"/>
                  </a:lnTo>
                  <a:lnTo>
                    <a:pt x="8869" y="1229"/>
                  </a:lnTo>
                  <a:lnTo>
                    <a:pt x="8754" y="998"/>
                  </a:lnTo>
                  <a:lnTo>
                    <a:pt x="8716" y="768"/>
                  </a:lnTo>
                  <a:lnTo>
                    <a:pt x="8677" y="538"/>
                  </a:lnTo>
                  <a:lnTo>
                    <a:pt x="8677" y="154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6"/>
            <p:cNvSpPr/>
            <p:nvPr/>
          </p:nvSpPr>
          <p:spPr>
            <a:xfrm>
              <a:off x="3448721" y="3495526"/>
              <a:ext cx="240519" cy="139791"/>
            </a:xfrm>
            <a:custGeom>
              <a:avLst/>
              <a:gdLst/>
              <a:ahLst/>
              <a:cxnLst/>
              <a:rect l="l" t="t" r="r" b="b"/>
              <a:pathLst>
                <a:path w="5683" h="3303" extrusionOk="0">
                  <a:moveTo>
                    <a:pt x="1920" y="1"/>
                  </a:moveTo>
                  <a:lnTo>
                    <a:pt x="0" y="1076"/>
                  </a:lnTo>
                  <a:lnTo>
                    <a:pt x="3801" y="3303"/>
                  </a:lnTo>
                  <a:lnTo>
                    <a:pt x="5682" y="2228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6"/>
            <p:cNvSpPr/>
            <p:nvPr/>
          </p:nvSpPr>
          <p:spPr>
            <a:xfrm>
              <a:off x="3409699" y="3545891"/>
              <a:ext cx="191763" cy="110546"/>
            </a:xfrm>
            <a:custGeom>
              <a:avLst/>
              <a:gdLst/>
              <a:ahLst/>
              <a:cxnLst/>
              <a:rect l="l" t="t" r="r" b="b"/>
              <a:pathLst>
                <a:path w="4531" h="2612" extrusionOk="0">
                  <a:moveTo>
                    <a:pt x="730" y="1"/>
                  </a:moveTo>
                  <a:lnTo>
                    <a:pt x="1" y="423"/>
                  </a:lnTo>
                  <a:lnTo>
                    <a:pt x="3801" y="2612"/>
                  </a:lnTo>
                  <a:lnTo>
                    <a:pt x="4531" y="222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6"/>
            <p:cNvSpPr/>
            <p:nvPr/>
          </p:nvSpPr>
          <p:spPr>
            <a:xfrm>
              <a:off x="3424342" y="3697028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6"/>
            <p:cNvSpPr/>
            <p:nvPr/>
          </p:nvSpPr>
          <p:spPr>
            <a:xfrm>
              <a:off x="3167608" y="3726274"/>
              <a:ext cx="185246" cy="108896"/>
            </a:xfrm>
            <a:custGeom>
              <a:avLst/>
              <a:gdLst/>
              <a:ahLst/>
              <a:cxnLst/>
              <a:rect l="l" t="t" r="r" b="b"/>
              <a:pathLst>
                <a:path w="4377" h="2573" extrusionOk="0">
                  <a:moveTo>
                    <a:pt x="0" y="0"/>
                  </a:moveTo>
                  <a:lnTo>
                    <a:pt x="1075" y="692"/>
                  </a:lnTo>
                  <a:lnTo>
                    <a:pt x="2150" y="1344"/>
                  </a:lnTo>
                  <a:lnTo>
                    <a:pt x="3264" y="1958"/>
                  </a:lnTo>
                  <a:lnTo>
                    <a:pt x="4377" y="2573"/>
                  </a:lnTo>
                  <a:lnTo>
                    <a:pt x="4377" y="2573"/>
                  </a:lnTo>
                  <a:lnTo>
                    <a:pt x="3302" y="1920"/>
                  </a:lnTo>
                  <a:lnTo>
                    <a:pt x="2227" y="1267"/>
                  </a:lnTo>
                  <a:lnTo>
                    <a:pt x="1114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6"/>
            <p:cNvSpPr/>
            <p:nvPr/>
          </p:nvSpPr>
          <p:spPr>
            <a:xfrm>
              <a:off x="3256953" y="3796150"/>
              <a:ext cx="117064" cy="66658"/>
            </a:xfrm>
            <a:custGeom>
              <a:avLst/>
              <a:gdLst/>
              <a:ahLst/>
              <a:cxnLst/>
              <a:rect l="l" t="t" r="r" b="b"/>
              <a:pathLst>
                <a:path w="2766" h="1575" extrusionOk="0">
                  <a:moveTo>
                    <a:pt x="1" y="0"/>
                  </a:moveTo>
                  <a:lnTo>
                    <a:pt x="692" y="423"/>
                  </a:lnTo>
                  <a:lnTo>
                    <a:pt x="1383" y="845"/>
                  </a:lnTo>
                  <a:lnTo>
                    <a:pt x="2036" y="1190"/>
                  </a:lnTo>
                  <a:lnTo>
                    <a:pt x="2765" y="1574"/>
                  </a:lnTo>
                  <a:lnTo>
                    <a:pt x="2112" y="1152"/>
                  </a:lnTo>
                  <a:lnTo>
                    <a:pt x="1421" y="730"/>
                  </a:lnTo>
                  <a:lnTo>
                    <a:pt x="730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6"/>
            <p:cNvSpPr/>
            <p:nvPr/>
          </p:nvSpPr>
          <p:spPr>
            <a:xfrm>
              <a:off x="3466581" y="3713280"/>
              <a:ext cx="258379" cy="149525"/>
            </a:xfrm>
            <a:custGeom>
              <a:avLst/>
              <a:gdLst/>
              <a:ahLst/>
              <a:cxnLst/>
              <a:rect l="l" t="t" r="r" b="b"/>
              <a:pathLst>
                <a:path w="6105" h="3533" extrusionOk="0">
                  <a:moveTo>
                    <a:pt x="6105" y="0"/>
                  </a:moveTo>
                  <a:lnTo>
                    <a:pt x="4531" y="845"/>
                  </a:lnTo>
                  <a:lnTo>
                    <a:pt x="3033" y="1728"/>
                  </a:lnTo>
                  <a:lnTo>
                    <a:pt x="1498" y="2611"/>
                  </a:lnTo>
                  <a:lnTo>
                    <a:pt x="0" y="3532"/>
                  </a:lnTo>
                  <a:lnTo>
                    <a:pt x="1536" y="2688"/>
                  </a:lnTo>
                  <a:lnTo>
                    <a:pt x="3072" y="1805"/>
                  </a:lnTo>
                  <a:lnTo>
                    <a:pt x="4607" y="922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6"/>
            <p:cNvSpPr/>
            <p:nvPr/>
          </p:nvSpPr>
          <p:spPr>
            <a:xfrm>
              <a:off x="3695678" y="3674258"/>
              <a:ext cx="74784" cy="42322"/>
            </a:xfrm>
            <a:custGeom>
              <a:avLst/>
              <a:gdLst/>
              <a:ahLst/>
              <a:cxnLst/>
              <a:rect l="l" t="t" r="r" b="b"/>
              <a:pathLst>
                <a:path w="1767" h="1000" extrusionOk="0">
                  <a:moveTo>
                    <a:pt x="1767" y="1"/>
                  </a:moveTo>
                  <a:lnTo>
                    <a:pt x="1306" y="193"/>
                  </a:lnTo>
                  <a:lnTo>
                    <a:pt x="845" y="462"/>
                  </a:lnTo>
                  <a:lnTo>
                    <a:pt x="423" y="730"/>
                  </a:lnTo>
                  <a:lnTo>
                    <a:pt x="1" y="999"/>
                  </a:lnTo>
                  <a:lnTo>
                    <a:pt x="1" y="999"/>
                  </a:lnTo>
                  <a:lnTo>
                    <a:pt x="461" y="769"/>
                  </a:lnTo>
                  <a:lnTo>
                    <a:pt x="884" y="538"/>
                  </a:lnTo>
                  <a:lnTo>
                    <a:pt x="1344" y="270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6"/>
            <p:cNvSpPr/>
            <p:nvPr/>
          </p:nvSpPr>
          <p:spPr>
            <a:xfrm>
              <a:off x="3099816" y="3649922"/>
              <a:ext cx="329862" cy="299008"/>
            </a:xfrm>
            <a:custGeom>
              <a:avLst/>
              <a:gdLst/>
              <a:ahLst/>
              <a:cxnLst/>
              <a:rect l="l" t="t" r="r" b="b"/>
              <a:pathLst>
                <a:path w="7794" h="7065" extrusionOk="0">
                  <a:moveTo>
                    <a:pt x="384" y="0"/>
                  </a:moveTo>
                  <a:lnTo>
                    <a:pt x="231" y="230"/>
                  </a:lnTo>
                  <a:lnTo>
                    <a:pt x="116" y="499"/>
                  </a:lnTo>
                  <a:lnTo>
                    <a:pt x="39" y="729"/>
                  </a:lnTo>
                  <a:lnTo>
                    <a:pt x="0" y="998"/>
                  </a:lnTo>
                  <a:lnTo>
                    <a:pt x="0" y="1229"/>
                  </a:lnTo>
                  <a:lnTo>
                    <a:pt x="0" y="1497"/>
                  </a:lnTo>
                  <a:lnTo>
                    <a:pt x="39" y="1728"/>
                  </a:lnTo>
                  <a:lnTo>
                    <a:pt x="116" y="1920"/>
                  </a:lnTo>
                  <a:lnTo>
                    <a:pt x="192" y="2112"/>
                  </a:lnTo>
                  <a:lnTo>
                    <a:pt x="269" y="2304"/>
                  </a:lnTo>
                  <a:lnTo>
                    <a:pt x="423" y="2611"/>
                  </a:lnTo>
                  <a:lnTo>
                    <a:pt x="500" y="2803"/>
                  </a:lnTo>
                  <a:lnTo>
                    <a:pt x="576" y="2879"/>
                  </a:lnTo>
                  <a:lnTo>
                    <a:pt x="807" y="2995"/>
                  </a:lnTo>
                  <a:lnTo>
                    <a:pt x="1037" y="2995"/>
                  </a:lnTo>
                  <a:lnTo>
                    <a:pt x="1114" y="3071"/>
                  </a:lnTo>
                  <a:lnTo>
                    <a:pt x="1191" y="3225"/>
                  </a:lnTo>
                  <a:lnTo>
                    <a:pt x="7717" y="7064"/>
                  </a:lnTo>
                  <a:lnTo>
                    <a:pt x="7717" y="6565"/>
                  </a:lnTo>
                  <a:lnTo>
                    <a:pt x="653" y="2380"/>
                  </a:lnTo>
                  <a:lnTo>
                    <a:pt x="538" y="2112"/>
                  </a:lnTo>
                  <a:lnTo>
                    <a:pt x="500" y="1881"/>
                  </a:lnTo>
                  <a:lnTo>
                    <a:pt x="461" y="1651"/>
                  </a:lnTo>
                  <a:lnTo>
                    <a:pt x="423" y="1459"/>
                  </a:lnTo>
                  <a:lnTo>
                    <a:pt x="423" y="1113"/>
                  </a:lnTo>
                  <a:lnTo>
                    <a:pt x="461" y="845"/>
                  </a:lnTo>
                  <a:lnTo>
                    <a:pt x="500" y="653"/>
                  </a:lnTo>
                  <a:lnTo>
                    <a:pt x="538" y="576"/>
                  </a:lnTo>
                  <a:lnTo>
                    <a:pt x="615" y="499"/>
                  </a:lnTo>
                  <a:lnTo>
                    <a:pt x="653" y="499"/>
                  </a:lnTo>
                  <a:lnTo>
                    <a:pt x="7794" y="4607"/>
                  </a:lnTo>
                  <a:lnTo>
                    <a:pt x="7794" y="4146"/>
                  </a:lnTo>
                  <a:lnTo>
                    <a:pt x="1267" y="422"/>
                  </a:lnTo>
                  <a:lnTo>
                    <a:pt x="1191" y="346"/>
                  </a:lnTo>
                  <a:lnTo>
                    <a:pt x="960" y="192"/>
                  </a:lnTo>
                  <a:lnTo>
                    <a:pt x="845" y="115"/>
                  </a:lnTo>
                  <a:lnTo>
                    <a:pt x="692" y="3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6"/>
            <p:cNvSpPr/>
            <p:nvPr/>
          </p:nvSpPr>
          <p:spPr>
            <a:xfrm>
              <a:off x="3424343" y="3697216"/>
              <a:ext cx="399736" cy="251904"/>
            </a:xfrm>
            <a:custGeom>
              <a:avLst/>
              <a:gdLst/>
              <a:ahLst/>
              <a:cxnLst/>
              <a:rect l="l" t="t" r="r" b="b"/>
              <a:pathLst>
                <a:path w="9445" h="5952" extrusionOk="0">
                  <a:moveTo>
                    <a:pt x="9445" y="0"/>
                  </a:moveTo>
                  <a:lnTo>
                    <a:pt x="0" y="5452"/>
                  </a:lnTo>
                  <a:lnTo>
                    <a:pt x="0" y="5951"/>
                  </a:lnTo>
                  <a:lnTo>
                    <a:pt x="9445" y="423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6"/>
            <p:cNvSpPr/>
            <p:nvPr/>
          </p:nvSpPr>
          <p:spPr>
            <a:xfrm>
              <a:off x="3118104" y="3419175"/>
              <a:ext cx="417614" cy="238881"/>
            </a:xfrm>
            <a:custGeom>
              <a:avLst/>
              <a:gdLst/>
              <a:ahLst/>
              <a:cxnLst/>
              <a:rect l="l" t="t" r="r" b="b"/>
              <a:pathLst>
                <a:path w="9868" h="5568" extrusionOk="0">
                  <a:moveTo>
                    <a:pt x="9522" y="0"/>
                  </a:moveTo>
                  <a:lnTo>
                    <a:pt x="9406" y="39"/>
                  </a:lnTo>
                  <a:lnTo>
                    <a:pt x="9253" y="77"/>
                  </a:lnTo>
                  <a:lnTo>
                    <a:pt x="8907" y="269"/>
                  </a:lnTo>
                  <a:lnTo>
                    <a:pt x="7832" y="883"/>
                  </a:lnTo>
                  <a:lnTo>
                    <a:pt x="4607" y="2765"/>
                  </a:lnTo>
                  <a:lnTo>
                    <a:pt x="0" y="5452"/>
                  </a:lnTo>
                  <a:lnTo>
                    <a:pt x="499" y="5567"/>
                  </a:lnTo>
                  <a:lnTo>
                    <a:pt x="9867" y="192"/>
                  </a:lnTo>
                  <a:lnTo>
                    <a:pt x="9829" y="116"/>
                  </a:lnTo>
                  <a:lnTo>
                    <a:pt x="9752" y="77"/>
                  </a:lnTo>
                  <a:lnTo>
                    <a:pt x="9714" y="39"/>
                  </a:lnTo>
                  <a:lnTo>
                    <a:pt x="9598" y="39"/>
                  </a:lnTo>
                  <a:lnTo>
                    <a:pt x="952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6"/>
            <p:cNvSpPr/>
            <p:nvPr/>
          </p:nvSpPr>
          <p:spPr>
            <a:xfrm>
              <a:off x="3429000" y="3594648"/>
              <a:ext cx="396477" cy="250295"/>
            </a:xfrm>
            <a:custGeom>
              <a:avLst/>
              <a:gdLst/>
              <a:ahLst/>
              <a:cxnLst/>
              <a:rect l="l" t="t" r="r" b="b"/>
              <a:pathLst>
                <a:path w="9368" h="5914" extrusionOk="0">
                  <a:moveTo>
                    <a:pt x="9368" y="1"/>
                  </a:moveTo>
                  <a:lnTo>
                    <a:pt x="0" y="5452"/>
                  </a:lnTo>
                  <a:lnTo>
                    <a:pt x="0" y="5913"/>
                  </a:lnTo>
                  <a:lnTo>
                    <a:pt x="9368" y="423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" name="Google Shape;1331;p46"/>
          <p:cNvGrpSpPr/>
          <p:nvPr/>
        </p:nvGrpSpPr>
        <p:grpSpPr>
          <a:xfrm rot="-1934396" flipH="1">
            <a:off x="600956" y="484617"/>
            <a:ext cx="895712" cy="1108538"/>
            <a:chOff x="9953876" y="246845"/>
            <a:chExt cx="896158" cy="1109091"/>
          </a:xfrm>
        </p:grpSpPr>
        <p:sp>
          <p:nvSpPr>
            <p:cNvPr id="1332" name="Google Shape;1332;p46"/>
            <p:cNvSpPr/>
            <p:nvPr/>
          </p:nvSpPr>
          <p:spPr>
            <a:xfrm>
              <a:off x="9958568" y="813059"/>
              <a:ext cx="290208" cy="299532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9965577" y="813059"/>
              <a:ext cx="397833" cy="442260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>
              <a:off x="10248715" y="735846"/>
              <a:ext cx="100677" cy="93669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>
              <a:off x="10262731" y="340452"/>
              <a:ext cx="93669" cy="395456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>
              <a:off x="10281441" y="303034"/>
              <a:ext cx="365046" cy="481994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10267424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6"/>
            <p:cNvSpPr/>
            <p:nvPr/>
          </p:nvSpPr>
          <p:spPr>
            <a:xfrm>
              <a:off x="10300150" y="246845"/>
              <a:ext cx="549884" cy="71601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6"/>
            <p:cNvSpPr/>
            <p:nvPr/>
          </p:nvSpPr>
          <p:spPr>
            <a:xfrm>
              <a:off x="9960945" y="820068"/>
              <a:ext cx="807244" cy="535867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6"/>
            <p:cNvSpPr/>
            <p:nvPr/>
          </p:nvSpPr>
          <p:spPr>
            <a:xfrm>
              <a:off x="10281441" y="246845"/>
              <a:ext cx="110062" cy="496072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>
              <a:off x="9953876" y="813059"/>
              <a:ext cx="313610" cy="409473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>
              <a:off x="10384433" y="354469"/>
              <a:ext cx="177830" cy="407157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10268712" y="742854"/>
              <a:ext cx="559269" cy="301909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" name="Google Shape;1344;p46"/>
          <p:cNvGrpSpPr/>
          <p:nvPr/>
        </p:nvGrpSpPr>
        <p:grpSpPr>
          <a:xfrm>
            <a:off x="3895344" y="3986613"/>
            <a:ext cx="1314735" cy="962977"/>
            <a:chOff x="3895344" y="3863963"/>
            <a:chExt cx="1314735" cy="962977"/>
          </a:xfrm>
        </p:grpSpPr>
        <p:sp>
          <p:nvSpPr>
            <p:cNvPr id="1345" name="Google Shape;1345;p46"/>
            <p:cNvSpPr/>
            <p:nvPr/>
          </p:nvSpPr>
          <p:spPr>
            <a:xfrm rot="-4536557">
              <a:off x="3912494" y="4183812"/>
              <a:ext cx="152161" cy="56683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 rot="-6313982">
              <a:off x="4278472" y="3857235"/>
              <a:ext cx="550735" cy="1084567"/>
            </a:xfrm>
            <a:custGeom>
              <a:avLst/>
              <a:gdLst/>
              <a:ahLst/>
              <a:cxnLst/>
              <a:rect l="l" t="t" r="r" b="b"/>
              <a:pathLst>
                <a:path w="7526" h="14821" extrusionOk="0">
                  <a:moveTo>
                    <a:pt x="7526" y="1"/>
                  </a:moveTo>
                  <a:lnTo>
                    <a:pt x="269" y="3917"/>
                  </a:lnTo>
                  <a:lnTo>
                    <a:pt x="1" y="14820"/>
                  </a:lnTo>
                  <a:lnTo>
                    <a:pt x="1114" y="14321"/>
                  </a:lnTo>
                  <a:lnTo>
                    <a:pt x="7449" y="423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 rot="-6313982">
              <a:off x="4365939" y="3715435"/>
              <a:ext cx="505804" cy="1064882"/>
            </a:xfrm>
            <a:custGeom>
              <a:avLst/>
              <a:gdLst/>
              <a:ahLst/>
              <a:cxnLst/>
              <a:rect l="l" t="t" r="r" b="b"/>
              <a:pathLst>
                <a:path w="6912" h="14552" extrusionOk="0">
                  <a:moveTo>
                    <a:pt x="6911" y="1"/>
                  </a:moveTo>
                  <a:lnTo>
                    <a:pt x="193" y="3686"/>
                  </a:lnTo>
                  <a:lnTo>
                    <a:pt x="1" y="14551"/>
                  </a:lnTo>
                  <a:lnTo>
                    <a:pt x="6681" y="10904"/>
                  </a:lnTo>
                  <a:lnTo>
                    <a:pt x="6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 rot="-6313982">
              <a:off x="3824951" y="4221614"/>
              <a:ext cx="722044" cy="401819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 rot="-6313982">
              <a:off x="4238764" y="3818815"/>
              <a:ext cx="618132" cy="1042343"/>
            </a:xfrm>
            <a:custGeom>
              <a:avLst/>
              <a:gdLst/>
              <a:ahLst/>
              <a:cxnLst/>
              <a:rect l="l" t="t" r="r" b="b"/>
              <a:pathLst>
                <a:path w="8447" h="14244" extrusionOk="0">
                  <a:moveTo>
                    <a:pt x="7103" y="0"/>
                  </a:moveTo>
                  <a:lnTo>
                    <a:pt x="231" y="3724"/>
                  </a:lnTo>
                  <a:lnTo>
                    <a:pt x="0" y="13744"/>
                  </a:lnTo>
                  <a:lnTo>
                    <a:pt x="231" y="13744"/>
                  </a:lnTo>
                  <a:lnTo>
                    <a:pt x="461" y="13783"/>
                  </a:lnTo>
                  <a:lnTo>
                    <a:pt x="691" y="13898"/>
                  </a:lnTo>
                  <a:lnTo>
                    <a:pt x="922" y="13975"/>
                  </a:lnTo>
                  <a:lnTo>
                    <a:pt x="1229" y="14167"/>
                  </a:lnTo>
                  <a:lnTo>
                    <a:pt x="1382" y="14244"/>
                  </a:lnTo>
                  <a:lnTo>
                    <a:pt x="1536" y="4569"/>
                  </a:lnTo>
                  <a:lnTo>
                    <a:pt x="8446" y="806"/>
                  </a:lnTo>
                  <a:lnTo>
                    <a:pt x="71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 rot="-6313982">
              <a:off x="4007280" y="4302940"/>
              <a:ext cx="328787" cy="177017"/>
            </a:xfrm>
            <a:custGeom>
              <a:avLst/>
              <a:gdLst/>
              <a:ahLst/>
              <a:cxnLst/>
              <a:rect l="l" t="t" r="r" b="b"/>
              <a:pathLst>
                <a:path w="4493" h="2419" extrusionOk="0">
                  <a:moveTo>
                    <a:pt x="4492" y="0"/>
                  </a:moveTo>
                  <a:lnTo>
                    <a:pt x="3340" y="576"/>
                  </a:lnTo>
                  <a:lnTo>
                    <a:pt x="2227" y="1152"/>
                  </a:lnTo>
                  <a:lnTo>
                    <a:pt x="1114" y="1766"/>
                  </a:lnTo>
                  <a:lnTo>
                    <a:pt x="0" y="2419"/>
                  </a:lnTo>
                  <a:lnTo>
                    <a:pt x="1152" y="1843"/>
                  </a:lnTo>
                  <a:lnTo>
                    <a:pt x="2265" y="1267"/>
                  </a:lnTo>
                  <a:lnTo>
                    <a:pt x="3379" y="653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 rot="-6313982">
              <a:off x="4137435" y="4441824"/>
              <a:ext cx="205117" cy="112474"/>
            </a:xfrm>
            <a:custGeom>
              <a:avLst/>
              <a:gdLst/>
              <a:ahLst/>
              <a:cxnLst/>
              <a:rect l="l" t="t" r="r" b="b"/>
              <a:pathLst>
                <a:path w="2803" h="1537" extrusionOk="0">
                  <a:moveTo>
                    <a:pt x="2803" y="1"/>
                  </a:moveTo>
                  <a:lnTo>
                    <a:pt x="2073" y="346"/>
                  </a:lnTo>
                  <a:lnTo>
                    <a:pt x="1382" y="730"/>
                  </a:lnTo>
                  <a:lnTo>
                    <a:pt x="691" y="1114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729" y="1191"/>
                  </a:lnTo>
                  <a:lnTo>
                    <a:pt x="1421" y="807"/>
                  </a:lnTo>
                  <a:lnTo>
                    <a:pt x="2112" y="423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 rot="-6313982">
              <a:off x="4787993" y="4059393"/>
              <a:ext cx="42224" cy="812053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 rot="-6313989">
              <a:off x="4368922" y="3607962"/>
              <a:ext cx="47786" cy="817625"/>
            </a:xfrm>
            <a:custGeom>
              <a:avLst/>
              <a:gdLst/>
              <a:ahLst/>
              <a:cxnLst/>
              <a:rect l="l" t="t" r="r" b="b"/>
              <a:pathLst>
                <a:path w="653" h="11173" extrusionOk="0">
                  <a:moveTo>
                    <a:pt x="653" y="1"/>
                  </a:moveTo>
                  <a:lnTo>
                    <a:pt x="269" y="346"/>
                  </a:lnTo>
                  <a:lnTo>
                    <a:pt x="0" y="11173"/>
                  </a:lnTo>
                  <a:lnTo>
                    <a:pt x="39" y="11135"/>
                  </a:lnTo>
                  <a:lnTo>
                    <a:pt x="154" y="11096"/>
                  </a:lnTo>
                  <a:lnTo>
                    <a:pt x="192" y="11096"/>
                  </a:lnTo>
                  <a:lnTo>
                    <a:pt x="269" y="11019"/>
                  </a:lnTo>
                  <a:lnTo>
                    <a:pt x="307" y="10943"/>
                  </a:lnTo>
                  <a:lnTo>
                    <a:pt x="384" y="10866"/>
                  </a:lnTo>
                  <a:lnTo>
                    <a:pt x="384" y="10674"/>
                  </a:lnTo>
                  <a:lnTo>
                    <a:pt x="422" y="10328"/>
                  </a:lnTo>
                  <a:lnTo>
                    <a:pt x="461" y="9061"/>
                  </a:lnTo>
                  <a:lnTo>
                    <a:pt x="538" y="5337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 rot="-6313982">
              <a:off x="4396030" y="3631802"/>
              <a:ext cx="42150" cy="809126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 rot="-6313982">
              <a:off x="4678871" y="4155096"/>
              <a:ext cx="129305" cy="769830"/>
            </a:xfrm>
            <a:custGeom>
              <a:avLst/>
              <a:gdLst/>
              <a:ahLst/>
              <a:cxnLst/>
              <a:rect l="l" t="t" r="r" b="b"/>
              <a:pathLst>
                <a:path w="1767" h="10520" extrusionOk="0">
                  <a:moveTo>
                    <a:pt x="231" y="0"/>
                  </a:moveTo>
                  <a:lnTo>
                    <a:pt x="0" y="10020"/>
                  </a:lnTo>
                  <a:lnTo>
                    <a:pt x="231" y="10020"/>
                  </a:lnTo>
                  <a:lnTo>
                    <a:pt x="461" y="10059"/>
                  </a:lnTo>
                  <a:lnTo>
                    <a:pt x="691" y="10174"/>
                  </a:lnTo>
                  <a:lnTo>
                    <a:pt x="922" y="10251"/>
                  </a:lnTo>
                  <a:lnTo>
                    <a:pt x="1229" y="10443"/>
                  </a:lnTo>
                  <a:lnTo>
                    <a:pt x="1382" y="10520"/>
                  </a:lnTo>
                  <a:lnTo>
                    <a:pt x="1536" y="845"/>
                  </a:lnTo>
                  <a:lnTo>
                    <a:pt x="1766" y="730"/>
                  </a:lnTo>
                  <a:lnTo>
                    <a:pt x="1613" y="576"/>
                  </a:lnTo>
                  <a:lnTo>
                    <a:pt x="1459" y="461"/>
                  </a:lnTo>
                  <a:lnTo>
                    <a:pt x="1344" y="346"/>
                  </a:lnTo>
                  <a:lnTo>
                    <a:pt x="1190" y="269"/>
                  </a:lnTo>
                  <a:lnTo>
                    <a:pt x="960" y="115"/>
                  </a:lnTo>
                  <a:lnTo>
                    <a:pt x="691" y="39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6"/>
            <p:cNvSpPr/>
            <p:nvPr/>
          </p:nvSpPr>
          <p:spPr>
            <a:xfrm rot="-6313982">
              <a:off x="5089153" y="4410646"/>
              <a:ext cx="25393" cy="14123"/>
            </a:xfrm>
            <a:custGeom>
              <a:avLst/>
              <a:gdLst/>
              <a:ahLst/>
              <a:cxnLst/>
              <a:rect l="l" t="t" r="r" b="b"/>
              <a:pathLst>
                <a:path w="347" h="193" extrusionOk="0">
                  <a:moveTo>
                    <a:pt x="346" y="193"/>
                  </a:move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31" y="116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231" y="116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6"/>
            <p:cNvSpPr/>
            <p:nvPr/>
          </p:nvSpPr>
          <p:spPr>
            <a:xfrm rot="-6313982">
              <a:off x="4733492" y="4226382"/>
              <a:ext cx="47858" cy="814834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6"/>
            <p:cNvSpPr/>
            <p:nvPr/>
          </p:nvSpPr>
          <p:spPr>
            <a:xfrm rot="-6313982">
              <a:off x="4719974" y="4308170"/>
              <a:ext cx="11343" cy="514220"/>
            </a:xfrm>
            <a:custGeom>
              <a:avLst/>
              <a:gdLst/>
              <a:ahLst/>
              <a:cxnLst/>
              <a:rect l="l" t="t" r="r" b="b"/>
              <a:pathLst>
                <a:path w="155" h="7027" extrusionOk="0">
                  <a:moveTo>
                    <a:pt x="154" y="1"/>
                  </a:moveTo>
                  <a:lnTo>
                    <a:pt x="116" y="1767"/>
                  </a:lnTo>
                  <a:lnTo>
                    <a:pt x="39" y="3533"/>
                  </a:lnTo>
                  <a:lnTo>
                    <a:pt x="1" y="5260"/>
                  </a:lnTo>
                  <a:lnTo>
                    <a:pt x="1" y="7026"/>
                  </a:lnTo>
                  <a:lnTo>
                    <a:pt x="116" y="5260"/>
                  </a:lnTo>
                  <a:lnTo>
                    <a:pt x="154" y="3533"/>
                  </a:lnTo>
                  <a:lnTo>
                    <a:pt x="154" y="176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6"/>
            <p:cNvSpPr/>
            <p:nvPr/>
          </p:nvSpPr>
          <p:spPr>
            <a:xfrm rot="-6313982">
              <a:off x="4992498" y="4402348"/>
              <a:ext cx="8489" cy="146136"/>
            </a:xfrm>
            <a:custGeom>
              <a:avLst/>
              <a:gdLst/>
              <a:ahLst/>
              <a:cxnLst/>
              <a:rect l="l" t="t" r="r" b="b"/>
              <a:pathLst>
                <a:path w="116" h="1997" extrusionOk="0">
                  <a:moveTo>
                    <a:pt x="77" y="0"/>
                  </a:moveTo>
                  <a:lnTo>
                    <a:pt x="0" y="499"/>
                  </a:lnTo>
                  <a:lnTo>
                    <a:pt x="0" y="998"/>
                  </a:lnTo>
                  <a:lnTo>
                    <a:pt x="0" y="1497"/>
                  </a:lnTo>
                  <a:lnTo>
                    <a:pt x="0" y="1997"/>
                  </a:lnTo>
                  <a:lnTo>
                    <a:pt x="77" y="1497"/>
                  </a:lnTo>
                  <a:lnTo>
                    <a:pt x="115" y="998"/>
                  </a:lnTo>
                  <a:lnTo>
                    <a:pt x="115" y="499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6"/>
            <p:cNvSpPr/>
            <p:nvPr/>
          </p:nvSpPr>
          <p:spPr>
            <a:xfrm rot="-6313982">
              <a:off x="5132980" y="4293965"/>
              <a:ext cx="36589" cy="22539"/>
            </a:xfrm>
            <a:custGeom>
              <a:avLst/>
              <a:gdLst/>
              <a:ahLst/>
              <a:cxnLst/>
              <a:rect l="l" t="t" r="r" b="b"/>
              <a:pathLst>
                <a:path w="500" h="308" extrusionOk="0">
                  <a:moveTo>
                    <a:pt x="499" y="1"/>
                  </a:moveTo>
                  <a:lnTo>
                    <a:pt x="0" y="308"/>
                  </a:lnTo>
                  <a:lnTo>
                    <a:pt x="0" y="308"/>
                  </a:lnTo>
                  <a:lnTo>
                    <a:pt x="0" y="308"/>
                  </a:lnTo>
                  <a:lnTo>
                    <a:pt x="499" y="1"/>
                  </a:lnTo>
                  <a:lnTo>
                    <a:pt x="499" y="1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6"/>
            <p:cNvSpPr/>
            <p:nvPr/>
          </p:nvSpPr>
          <p:spPr>
            <a:xfrm rot="-6313989">
              <a:off x="4791654" y="4057608"/>
              <a:ext cx="42224" cy="812064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6"/>
            <p:cNvSpPr/>
            <p:nvPr/>
          </p:nvSpPr>
          <p:spPr>
            <a:xfrm rot="-6313989">
              <a:off x="4737153" y="4224596"/>
              <a:ext cx="47859" cy="814844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6"/>
            <p:cNvSpPr/>
            <p:nvPr/>
          </p:nvSpPr>
          <p:spPr>
            <a:xfrm rot="-6313989">
              <a:off x="3823029" y="4224897"/>
              <a:ext cx="722054" cy="401824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3892;p74">
            <a:extLst>
              <a:ext uri="{FF2B5EF4-FFF2-40B4-BE49-F238E27FC236}">
                <a16:creationId xmlns:a16="http://schemas.microsoft.com/office/drawing/2014/main" id="{075F1C2B-80D4-F30A-7609-41C9FD159459}"/>
              </a:ext>
            </a:extLst>
          </p:cNvPr>
          <p:cNvGrpSpPr/>
          <p:nvPr/>
        </p:nvGrpSpPr>
        <p:grpSpPr>
          <a:xfrm>
            <a:off x="6379975" y="1130110"/>
            <a:ext cx="268665" cy="345549"/>
            <a:chOff x="7240489" y="4036952"/>
            <a:chExt cx="268665" cy="345549"/>
          </a:xfrm>
        </p:grpSpPr>
        <p:sp>
          <p:nvSpPr>
            <p:cNvPr id="3" name="Google Shape;3893;p74">
              <a:extLst>
                <a:ext uri="{FF2B5EF4-FFF2-40B4-BE49-F238E27FC236}">
                  <a16:creationId xmlns:a16="http://schemas.microsoft.com/office/drawing/2014/main" id="{F1DBAEC7-2DFD-DC94-792A-72986951CE3A}"/>
                </a:ext>
              </a:extLst>
            </p:cNvPr>
            <p:cNvSpPr/>
            <p:nvPr/>
          </p:nvSpPr>
          <p:spPr>
            <a:xfrm>
              <a:off x="7240489" y="4036952"/>
              <a:ext cx="268665" cy="345549"/>
            </a:xfrm>
            <a:custGeom>
              <a:avLst/>
              <a:gdLst/>
              <a:ahLst/>
              <a:cxnLst/>
              <a:rect l="l" t="t" r="r" b="b"/>
              <a:pathLst>
                <a:path w="12898" h="16589" extrusionOk="0">
                  <a:moveTo>
                    <a:pt x="11938" y="959"/>
                  </a:moveTo>
                  <a:lnTo>
                    <a:pt x="11938" y="12993"/>
                  </a:lnTo>
                  <a:lnTo>
                    <a:pt x="3069" y="12993"/>
                  </a:lnTo>
                  <a:lnTo>
                    <a:pt x="3069" y="959"/>
                  </a:lnTo>
                  <a:close/>
                  <a:moveTo>
                    <a:pt x="2110" y="959"/>
                  </a:moveTo>
                  <a:lnTo>
                    <a:pt x="2110" y="12993"/>
                  </a:lnTo>
                  <a:lnTo>
                    <a:pt x="1822" y="12993"/>
                  </a:lnTo>
                  <a:lnTo>
                    <a:pt x="1390" y="13041"/>
                  </a:lnTo>
                  <a:lnTo>
                    <a:pt x="1007" y="13185"/>
                  </a:lnTo>
                  <a:lnTo>
                    <a:pt x="1007" y="1774"/>
                  </a:lnTo>
                  <a:lnTo>
                    <a:pt x="1007" y="1582"/>
                  </a:lnTo>
                  <a:lnTo>
                    <a:pt x="1055" y="1439"/>
                  </a:lnTo>
                  <a:lnTo>
                    <a:pt x="1151" y="1295"/>
                  </a:lnTo>
                  <a:lnTo>
                    <a:pt x="1247" y="1199"/>
                  </a:lnTo>
                  <a:lnTo>
                    <a:pt x="1343" y="1103"/>
                  </a:lnTo>
                  <a:lnTo>
                    <a:pt x="1486" y="1007"/>
                  </a:lnTo>
                  <a:lnTo>
                    <a:pt x="1630" y="959"/>
                  </a:lnTo>
                  <a:close/>
                  <a:moveTo>
                    <a:pt x="11938" y="13952"/>
                  </a:moveTo>
                  <a:lnTo>
                    <a:pt x="11938" y="15582"/>
                  </a:lnTo>
                  <a:lnTo>
                    <a:pt x="1678" y="15582"/>
                  </a:lnTo>
                  <a:lnTo>
                    <a:pt x="1534" y="15534"/>
                  </a:lnTo>
                  <a:lnTo>
                    <a:pt x="1295" y="15390"/>
                  </a:lnTo>
                  <a:lnTo>
                    <a:pt x="1103" y="15151"/>
                  </a:lnTo>
                  <a:lnTo>
                    <a:pt x="1007" y="15007"/>
                  </a:lnTo>
                  <a:lnTo>
                    <a:pt x="1007" y="14863"/>
                  </a:lnTo>
                  <a:lnTo>
                    <a:pt x="1007" y="14671"/>
                  </a:lnTo>
                  <a:lnTo>
                    <a:pt x="1055" y="14479"/>
                  </a:lnTo>
                  <a:lnTo>
                    <a:pt x="1103" y="14336"/>
                  </a:lnTo>
                  <a:lnTo>
                    <a:pt x="1199" y="14240"/>
                  </a:lnTo>
                  <a:lnTo>
                    <a:pt x="1343" y="14096"/>
                  </a:lnTo>
                  <a:lnTo>
                    <a:pt x="1486" y="14048"/>
                  </a:lnTo>
                  <a:lnTo>
                    <a:pt x="1630" y="13952"/>
                  </a:lnTo>
                  <a:close/>
                  <a:moveTo>
                    <a:pt x="1438" y="0"/>
                  </a:moveTo>
                  <a:lnTo>
                    <a:pt x="1103" y="144"/>
                  </a:lnTo>
                  <a:lnTo>
                    <a:pt x="815" y="288"/>
                  </a:lnTo>
                  <a:lnTo>
                    <a:pt x="527" y="528"/>
                  </a:lnTo>
                  <a:lnTo>
                    <a:pt x="336" y="767"/>
                  </a:lnTo>
                  <a:lnTo>
                    <a:pt x="144" y="1055"/>
                  </a:lnTo>
                  <a:lnTo>
                    <a:pt x="48" y="1391"/>
                  </a:lnTo>
                  <a:lnTo>
                    <a:pt x="0" y="1774"/>
                  </a:lnTo>
                  <a:lnTo>
                    <a:pt x="0" y="14767"/>
                  </a:lnTo>
                  <a:lnTo>
                    <a:pt x="48" y="15151"/>
                  </a:lnTo>
                  <a:lnTo>
                    <a:pt x="144" y="15486"/>
                  </a:lnTo>
                  <a:lnTo>
                    <a:pt x="336" y="15774"/>
                  </a:lnTo>
                  <a:lnTo>
                    <a:pt x="527" y="16062"/>
                  </a:lnTo>
                  <a:lnTo>
                    <a:pt x="815" y="16253"/>
                  </a:lnTo>
                  <a:lnTo>
                    <a:pt x="1103" y="16445"/>
                  </a:lnTo>
                  <a:lnTo>
                    <a:pt x="1438" y="16541"/>
                  </a:lnTo>
                  <a:lnTo>
                    <a:pt x="1822" y="16589"/>
                  </a:lnTo>
                  <a:lnTo>
                    <a:pt x="12418" y="16589"/>
                  </a:lnTo>
                  <a:lnTo>
                    <a:pt x="12610" y="16541"/>
                  </a:lnTo>
                  <a:lnTo>
                    <a:pt x="12801" y="16445"/>
                  </a:lnTo>
                  <a:lnTo>
                    <a:pt x="12897" y="16301"/>
                  </a:lnTo>
                  <a:lnTo>
                    <a:pt x="12897" y="16110"/>
                  </a:lnTo>
                  <a:lnTo>
                    <a:pt x="12897" y="480"/>
                  </a:lnTo>
                  <a:lnTo>
                    <a:pt x="12897" y="288"/>
                  </a:lnTo>
                  <a:lnTo>
                    <a:pt x="12801" y="144"/>
                  </a:lnTo>
                  <a:lnTo>
                    <a:pt x="12610" y="48"/>
                  </a:lnTo>
                  <a:lnTo>
                    <a:pt x="124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894;p74">
              <a:extLst>
                <a:ext uri="{FF2B5EF4-FFF2-40B4-BE49-F238E27FC236}">
                  <a16:creationId xmlns:a16="http://schemas.microsoft.com/office/drawing/2014/main" id="{EF4013B0-09F1-96CF-C8EB-EB46A239D329}"/>
                </a:ext>
              </a:extLst>
            </p:cNvPr>
            <p:cNvSpPr/>
            <p:nvPr/>
          </p:nvSpPr>
          <p:spPr>
            <a:xfrm>
              <a:off x="7332349" y="4123834"/>
              <a:ext cx="127855" cy="116856"/>
            </a:xfrm>
            <a:custGeom>
              <a:avLst/>
              <a:gdLst/>
              <a:ahLst/>
              <a:cxnLst/>
              <a:rect l="l" t="t" r="r" b="b"/>
              <a:pathLst>
                <a:path w="6138" h="5610" extrusionOk="0">
                  <a:moveTo>
                    <a:pt x="4556" y="959"/>
                  </a:moveTo>
                  <a:lnTo>
                    <a:pt x="4700" y="1007"/>
                  </a:lnTo>
                  <a:lnTo>
                    <a:pt x="4843" y="1103"/>
                  </a:lnTo>
                  <a:lnTo>
                    <a:pt x="4939" y="1199"/>
                  </a:lnTo>
                  <a:lnTo>
                    <a:pt x="5035" y="1295"/>
                  </a:lnTo>
                  <a:lnTo>
                    <a:pt x="5131" y="1439"/>
                  </a:lnTo>
                  <a:lnTo>
                    <a:pt x="5179" y="1583"/>
                  </a:lnTo>
                  <a:lnTo>
                    <a:pt x="5179" y="1726"/>
                  </a:lnTo>
                  <a:lnTo>
                    <a:pt x="5179" y="1918"/>
                  </a:lnTo>
                  <a:lnTo>
                    <a:pt x="5131" y="2062"/>
                  </a:lnTo>
                  <a:lnTo>
                    <a:pt x="5035" y="2206"/>
                  </a:lnTo>
                  <a:lnTo>
                    <a:pt x="4939" y="2350"/>
                  </a:lnTo>
                  <a:lnTo>
                    <a:pt x="3069" y="4411"/>
                  </a:lnTo>
                  <a:lnTo>
                    <a:pt x="1200" y="2350"/>
                  </a:lnTo>
                  <a:lnTo>
                    <a:pt x="1104" y="2206"/>
                  </a:lnTo>
                  <a:lnTo>
                    <a:pt x="1056" y="2062"/>
                  </a:lnTo>
                  <a:lnTo>
                    <a:pt x="1008" y="1918"/>
                  </a:lnTo>
                  <a:lnTo>
                    <a:pt x="960" y="1726"/>
                  </a:lnTo>
                  <a:lnTo>
                    <a:pt x="1008" y="1583"/>
                  </a:lnTo>
                  <a:lnTo>
                    <a:pt x="1056" y="1439"/>
                  </a:lnTo>
                  <a:lnTo>
                    <a:pt x="1104" y="1295"/>
                  </a:lnTo>
                  <a:lnTo>
                    <a:pt x="1200" y="1199"/>
                  </a:lnTo>
                  <a:lnTo>
                    <a:pt x="1343" y="1103"/>
                  </a:lnTo>
                  <a:lnTo>
                    <a:pt x="1487" y="1007"/>
                  </a:lnTo>
                  <a:lnTo>
                    <a:pt x="1631" y="959"/>
                  </a:lnTo>
                  <a:lnTo>
                    <a:pt x="1919" y="959"/>
                  </a:lnTo>
                  <a:lnTo>
                    <a:pt x="2063" y="1007"/>
                  </a:lnTo>
                  <a:lnTo>
                    <a:pt x="2206" y="1103"/>
                  </a:lnTo>
                  <a:lnTo>
                    <a:pt x="2350" y="1199"/>
                  </a:lnTo>
                  <a:lnTo>
                    <a:pt x="2734" y="1583"/>
                  </a:lnTo>
                  <a:lnTo>
                    <a:pt x="2878" y="1678"/>
                  </a:lnTo>
                  <a:lnTo>
                    <a:pt x="3069" y="1726"/>
                  </a:lnTo>
                  <a:lnTo>
                    <a:pt x="3261" y="1678"/>
                  </a:lnTo>
                  <a:lnTo>
                    <a:pt x="3405" y="1583"/>
                  </a:lnTo>
                  <a:lnTo>
                    <a:pt x="3837" y="1199"/>
                  </a:lnTo>
                  <a:lnTo>
                    <a:pt x="3932" y="1103"/>
                  </a:lnTo>
                  <a:lnTo>
                    <a:pt x="4076" y="1007"/>
                  </a:lnTo>
                  <a:lnTo>
                    <a:pt x="4220" y="959"/>
                  </a:lnTo>
                  <a:close/>
                  <a:moveTo>
                    <a:pt x="1439" y="0"/>
                  </a:moveTo>
                  <a:lnTo>
                    <a:pt x="1104" y="96"/>
                  </a:lnTo>
                  <a:lnTo>
                    <a:pt x="768" y="288"/>
                  </a:lnTo>
                  <a:lnTo>
                    <a:pt x="528" y="480"/>
                  </a:lnTo>
                  <a:lnTo>
                    <a:pt x="289" y="768"/>
                  </a:lnTo>
                  <a:lnTo>
                    <a:pt x="145" y="1055"/>
                  </a:lnTo>
                  <a:lnTo>
                    <a:pt x="49" y="1391"/>
                  </a:lnTo>
                  <a:lnTo>
                    <a:pt x="1" y="1726"/>
                  </a:lnTo>
                  <a:lnTo>
                    <a:pt x="49" y="2110"/>
                  </a:lnTo>
                  <a:lnTo>
                    <a:pt x="145" y="2398"/>
                  </a:lnTo>
                  <a:lnTo>
                    <a:pt x="289" y="2733"/>
                  </a:lnTo>
                  <a:lnTo>
                    <a:pt x="480" y="3021"/>
                  </a:lnTo>
                  <a:lnTo>
                    <a:pt x="2734" y="5466"/>
                  </a:lnTo>
                  <a:lnTo>
                    <a:pt x="2878" y="5562"/>
                  </a:lnTo>
                  <a:lnTo>
                    <a:pt x="3069" y="5610"/>
                  </a:lnTo>
                  <a:lnTo>
                    <a:pt x="3261" y="5562"/>
                  </a:lnTo>
                  <a:lnTo>
                    <a:pt x="3453" y="5466"/>
                  </a:lnTo>
                  <a:lnTo>
                    <a:pt x="5658" y="3021"/>
                  </a:lnTo>
                  <a:lnTo>
                    <a:pt x="5898" y="2733"/>
                  </a:lnTo>
                  <a:lnTo>
                    <a:pt x="6042" y="2398"/>
                  </a:lnTo>
                  <a:lnTo>
                    <a:pt x="6138" y="2110"/>
                  </a:lnTo>
                  <a:lnTo>
                    <a:pt x="6138" y="1726"/>
                  </a:lnTo>
                  <a:lnTo>
                    <a:pt x="6138" y="1391"/>
                  </a:lnTo>
                  <a:lnTo>
                    <a:pt x="6042" y="1055"/>
                  </a:lnTo>
                  <a:lnTo>
                    <a:pt x="5850" y="768"/>
                  </a:lnTo>
                  <a:lnTo>
                    <a:pt x="5658" y="480"/>
                  </a:lnTo>
                  <a:lnTo>
                    <a:pt x="5371" y="288"/>
                  </a:lnTo>
                  <a:lnTo>
                    <a:pt x="5083" y="96"/>
                  </a:lnTo>
                  <a:lnTo>
                    <a:pt x="4747" y="0"/>
                  </a:lnTo>
                  <a:lnTo>
                    <a:pt x="4028" y="0"/>
                  </a:lnTo>
                  <a:lnTo>
                    <a:pt x="3693" y="96"/>
                  </a:lnTo>
                  <a:lnTo>
                    <a:pt x="3405" y="288"/>
                  </a:lnTo>
                  <a:lnTo>
                    <a:pt x="3117" y="480"/>
                  </a:lnTo>
                  <a:lnTo>
                    <a:pt x="3069" y="576"/>
                  </a:lnTo>
                  <a:lnTo>
                    <a:pt x="3021" y="480"/>
                  </a:lnTo>
                  <a:lnTo>
                    <a:pt x="2734" y="288"/>
                  </a:lnTo>
                  <a:lnTo>
                    <a:pt x="2446" y="96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895;p74">
              <a:extLst>
                <a:ext uri="{FF2B5EF4-FFF2-40B4-BE49-F238E27FC236}">
                  <a16:creationId xmlns:a16="http://schemas.microsoft.com/office/drawing/2014/main" id="{4A763C53-4967-23D9-2B25-72ED2041865B}"/>
                </a:ext>
              </a:extLst>
            </p:cNvPr>
            <p:cNvSpPr/>
            <p:nvPr/>
          </p:nvSpPr>
          <p:spPr>
            <a:xfrm>
              <a:off x="7343348" y="4263645"/>
              <a:ext cx="106879" cy="20997"/>
            </a:xfrm>
            <a:custGeom>
              <a:avLst/>
              <a:gdLst/>
              <a:ahLst/>
              <a:cxnLst/>
              <a:rect l="l" t="t" r="r" b="b"/>
              <a:pathLst>
                <a:path w="5131" h="1008" extrusionOk="0">
                  <a:moveTo>
                    <a:pt x="480" y="1"/>
                  </a:moveTo>
                  <a:lnTo>
                    <a:pt x="336" y="49"/>
                  </a:lnTo>
                  <a:lnTo>
                    <a:pt x="144" y="144"/>
                  </a:lnTo>
                  <a:lnTo>
                    <a:pt x="48" y="288"/>
                  </a:lnTo>
                  <a:lnTo>
                    <a:pt x="0" y="432"/>
                  </a:lnTo>
                  <a:lnTo>
                    <a:pt x="0" y="672"/>
                  </a:lnTo>
                  <a:lnTo>
                    <a:pt x="96" y="816"/>
                  </a:lnTo>
                  <a:lnTo>
                    <a:pt x="288" y="960"/>
                  </a:lnTo>
                  <a:lnTo>
                    <a:pt x="480" y="1007"/>
                  </a:lnTo>
                  <a:lnTo>
                    <a:pt x="4603" y="1007"/>
                  </a:lnTo>
                  <a:lnTo>
                    <a:pt x="4795" y="960"/>
                  </a:lnTo>
                  <a:lnTo>
                    <a:pt x="4939" y="864"/>
                  </a:lnTo>
                  <a:lnTo>
                    <a:pt x="5035" y="720"/>
                  </a:lnTo>
                  <a:lnTo>
                    <a:pt x="5130" y="576"/>
                  </a:lnTo>
                  <a:lnTo>
                    <a:pt x="5082" y="336"/>
                  </a:lnTo>
                  <a:lnTo>
                    <a:pt x="4987" y="192"/>
                  </a:lnTo>
                  <a:lnTo>
                    <a:pt x="4843" y="49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896;p74">
              <a:extLst>
                <a:ext uri="{FF2B5EF4-FFF2-40B4-BE49-F238E27FC236}">
                  <a16:creationId xmlns:a16="http://schemas.microsoft.com/office/drawing/2014/main" id="{938A4E2E-8AA5-C419-610E-0ED2E0B01EA8}"/>
                </a:ext>
              </a:extLst>
            </p:cNvPr>
            <p:cNvSpPr/>
            <p:nvPr/>
          </p:nvSpPr>
          <p:spPr>
            <a:xfrm>
              <a:off x="7359324" y="4080883"/>
              <a:ext cx="73926" cy="19997"/>
            </a:xfrm>
            <a:custGeom>
              <a:avLst/>
              <a:gdLst/>
              <a:ahLst/>
              <a:cxnLst/>
              <a:rect l="l" t="t" r="r" b="b"/>
              <a:pathLst>
                <a:path w="3549" h="960" extrusionOk="0">
                  <a:moveTo>
                    <a:pt x="336" y="1"/>
                  </a:moveTo>
                  <a:lnTo>
                    <a:pt x="192" y="97"/>
                  </a:lnTo>
                  <a:lnTo>
                    <a:pt x="48" y="241"/>
                  </a:lnTo>
                  <a:lnTo>
                    <a:pt x="0" y="432"/>
                  </a:lnTo>
                  <a:lnTo>
                    <a:pt x="48" y="624"/>
                  </a:lnTo>
                  <a:lnTo>
                    <a:pt x="144" y="816"/>
                  </a:lnTo>
                  <a:lnTo>
                    <a:pt x="288" y="912"/>
                  </a:lnTo>
                  <a:lnTo>
                    <a:pt x="480" y="960"/>
                  </a:lnTo>
                  <a:lnTo>
                    <a:pt x="3069" y="960"/>
                  </a:lnTo>
                  <a:lnTo>
                    <a:pt x="3261" y="912"/>
                  </a:lnTo>
                  <a:lnTo>
                    <a:pt x="3405" y="816"/>
                  </a:lnTo>
                  <a:lnTo>
                    <a:pt x="3500" y="720"/>
                  </a:lnTo>
                  <a:lnTo>
                    <a:pt x="3548" y="528"/>
                  </a:lnTo>
                  <a:lnTo>
                    <a:pt x="3548" y="336"/>
                  </a:lnTo>
                  <a:lnTo>
                    <a:pt x="3452" y="145"/>
                  </a:lnTo>
                  <a:lnTo>
                    <a:pt x="3261" y="49"/>
                  </a:lnTo>
                  <a:lnTo>
                    <a:pt x="30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Picture 11" descr="A screenshot of a book&#10;&#10;Description automatically generated">
            <a:extLst>
              <a:ext uri="{FF2B5EF4-FFF2-40B4-BE49-F238E27FC236}">
                <a16:creationId xmlns:a16="http://schemas.microsoft.com/office/drawing/2014/main" id="{FB2B4D14-8399-2A85-BA3A-7F79D36E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584" y="2412304"/>
            <a:ext cx="3751446" cy="1841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A0142F63-5EC6-4B97-B181-D3AB331ED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520" y="2428357"/>
            <a:ext cx="3554082" cy="1873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5" grpId="0"/>
      <p:bldP spid="1298" grpId="0" build="p"/>
      <p:bldP spid="129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E4EC"/>
        </a:solidFill>
        <a:effectLst/>
      </p:bgPr>
    </p:bg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48"/>
          <p:cNvSpPr txBox="1">
            <a:spLocks noGrp="1"/>
          </p:cNvSpPr>
          <p:nvPr>
            <p:ph type="title"/>
          </p:nvPr>
        </p:nvSpPr>
        <p:spPr>
          <a:xfrm>
            <a:off x="494417" y="15745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|r</a:t>
            </a:r>
            <a:r>
              <a:rPr lang="hu-HU" dirty="0"/>
              <a:t>ók</a:t>
            </a:r>
            <a:endParaRPr dirty="0"/>
          </a:p>
        </p:txBody>
      </p:sp>
      <p:sp>
        <p:nvSpPr>
          <p:cNvPr id="1444" name="Google Shape;1444;p48"/>
          <p:cNvSpPr txBox="1">
            <a:spLocks noGrp="1"/>
          </p:cNvSpPr>
          <p:nvPr>
            <p:ph type="subTitle" idx="5"/>
          </p:nvPr>
        </p:nvSpPr>
        <p:spPr>
          <a:xfrm>
            <a:off x="425312" y="898047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Keresés</a:t>
            </a:r>
            <a:endParaRPr dirty="0"/>
          </a:p>
        </p:txBody>
      </p:sp>
      <p:sp>
        <p:nvSpPr>
          <p:cNvPr id="1446" name="Google Shape;1446;p48"/>
          <p:cNvSpPr txBox="1">
            <a:spLocks noGrp="1"/>
          </p:cNvSpPr>
          <p:nvPr>
            <p:ph type="subTitle" idx="7"/>
          </p:nvPr>
        </p:nvSpPr>
        <p:spPr>
          <a:xfrm>
            <a:off x="5513671" y="840903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Adatlap</a:t>
            </a:r>
            <a:endParaRPr dirty="0"/>
          </a:p>
        </p:txBody>
      </p:sp>
      <p:grpSp>
        <p:nvGrpSpPr>
          <p:cNvPr id="1464" name="Google Shape;1464;p48"/>
          <p:cNvGrpSpPr/>
          <p:nvPr/>
        </p:nvGrpSpPr>
        <p:grpSpPr>
          <a:xfrm rot="2177545">
            <a:off x="8133937" y="2090966"/>
            <a:ext cx="593663" cy="961559"/>
            <a:chOff x="4097852" y="3477040"/>
            <a:chExt cx="427382" cy="692232"/>
          </a:xfrm>
        </p:grpSpPr>
        <p:sp>
          <p:nvSpPr>
            <p:cNvPr id="1465" name="Google Shape;1465;p48"/>
            <p:cNvSpPr/>
            <p:nvPr/>
          </p:nvSpPr>
          <p:spPr>
            <a:xfrm rot="1777425">
              <a:off x="4419815" y="3498658"/>
              <a:ext cx="88003" cy="32782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4114104" y="3488382"/>
              <a:ext cx="318519" cy="627262"/>
            </a:xfrm>
            <a:custGeom>
              <a:avLst/>
              <a:gdLst/>
              <a:ahLst/>
              <a:cxnLst/>
              <a:rect l="l" t="t" r="r" b="b"/>
              <a:pathLst>
                <a:path w="7526" h="14821" extrusionOk="0">
                  <a:moveTo>
                    <a:pt x="7526" y="1"/>
                  </a:moveTo>
                  <a:lnTo>
                    <a:pt x="269" y="3917"/>
                  </a:lnTo>
                  <a:lnTo>
                    <a:pt x="1" y="14820"/>
                  </a:lnTo>
                  <a:lnTo>
                    <a:pt x="1114" y="14321"/>
                  </a:lnTo>
                  <a:lnTo>
                    <a:pt x="7449" y="423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4201841" y="3553391"/>
              <a:ext cx="292533" cy="615877"/>
            </a:xfrm>
            <a:custGeom>
              <a:avLst/>
              <a:gdLst/>
              <a:ahLst/>
              <a:cxnLst/>
              <a:rect l="l" t="t" r="r" b="b"/>
              <a:pathLst>
                <a:path w="6912" h="14552" extrusionOk="0">
                  <a:moveTo>
                    <a:pt x="6911" y="1"/>
                  </a:moveTo>
                  <a:lnTo>
                    <a:pt x="193" y="3686"/>
                  </a:lnTo>
                  <a:lnTo>
                    <a:pt x="1" y="14551"/>
                  </a:lnTo>
                  <a:lnTo>
                    <a:pt x="6681" y="10904"/>
                  </a:lnTo>
                  <a:lnTo>
                    <a:pt x="69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4107629" y="3477040"/>
              <a:ext cx="417596" cy="232393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4128748" y="3506285"/>
              <a:ext cx="357498" cy="602842"/>
            </a:xfrm>
            <a:custGeom>
              <a:avLst/>
              <a:gdLst/>
              <a:ahLst/>
              <a:cxnLst/>
              <a:rect l="l" t="t" r="r" b="b"/>
              <a:pathLst>
                <a:path w="8447" h="14244" extrusionOk="0">
                  <a:moveTo>
                    <a:pt x="7103" y="0"/>
                  </a:moveTo>
                  <a:lnTo>
                    <a:pt x="231" y="3724"/>
                  </a:lnTo>
                  <a:lnTo>
                    <a:pt x="0" y="13744"/>
                  </a:lnTo>
                  <a:lnTo>
                    <a:pt x="231" y="13744"/>
                  </a:lnTo>
                  <a:lnTo>
                    <a:pt x="461" y="13783"/>
                  </a:lnTo>
                  <a:lnTo>
                    <a:pt x="691" y="13898"/>
                  </a:lnTo>
                  <a:lnTo>
                    <a:pt x="922" y="13975"/>
                  </a:lnTo>
                  <a:lnTo>
                    <a:pt x="1229" y="14167"/>
                  </a:lnTo>
                  <a:lnTo>
                    <a:pt x="1382" y="14244"/>
                  </a:lnTo>
                  <a:lnTo>
                    <a:pt x="1536" y="4569"/>
                  </a:lnTo>
                  <a:lnTo>
                    <a:pt x="8446" y="806"/>
                  </a:lnTo>
                  <a:lnTo>
                    <a:pt x="71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4240863" y="3538790"/>
              <a:ext cx="190155" cy="102378"/>
            </a:xfrm>
            <a:custGeom>
              <a:avLst/>
              <a:gdLst/>
              <a:ahLst/>
              <a:cxnLst/>
              <a:rect l="l" t="t" r="r" b="b"/>
              <a:pathLst>
                <a:path w="4493" h="2419" extrusionOk="0">
                  <a:moveTo>
                    <a:pt x="4492" y="0"/>
                  </a:moveTo>
                  <a:lnTo>
                    <a:pt x="3340" y="576"/>
                  </a:lnTo>
                  <a:lnTo>
                    <a:pt x="2227" y="1152"/>
                  </a:lnTo>
                  <a:lnTo>
                    <a:pt x="1114" y="1766"/>
                  </a:lnTo>
                  <a:lnTo>
                    <a:pt x="0" y="2419"/>
                  </a:lnTo>
                  <a:lnTo>
                    <a:pt x="1152" y="1843"/>
                  </a:lnTo>
                  <a:lnTo>
                    <a:pt x="2265" y="1267"/>
                  </a:lnTo>
                  <a:lnTo>
                    <a:pt x="3379" y="653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4206750" y="3579378"/>
              <a:ext cx="118630" cy="65050"/>
            </a:xfrm>
            <a:custGeom>
              <a:avLst/>
              <a:gdLst/>
              <a:ahLst/>
              <a:cxnLst/>
              <a:rect l="l" t="t" r="r" b="b"/>
              <a:pathLst>
                <a:path w="2803" h="1537" extrusionOk="0">
                  <a:moveTo>
                    <a:pt x="2803" y="1"/>
                  </a:moveTo>
                  <a:lnTo>
                    <a:pt x="2073" y="346"/>
                  </a:lnTo>
                  <a:lnTo>
                    <a:pt x="1382" y="730"/>
                  </a:lnTo>
                  <a:lnTo>
                    <a:pt x="691" y="1114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729" y="1191"/>
                  </a:lnTo>
                  <a:lnTo>
                    <a:pt x="1421" y="807"/>
                  </a:lnTo>
                  <a:lnTo>
                    <a:pt x="2112" y="423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4185588" y="3699619"/>
              <a:ext cx="24420" cy="469653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4497597" y="3533880"/>
              <a:ext cx="27637" cy="472869"/>
            </a:xfrm>
            <a:custGeom>
              <a:avLst/>
              <a:gdLst/>
              <a:ahLst/>
              <a:cxnLst/>
              <a:rect l="l" t="t" r="r" b="b"/>
              <a:pathLst>
                <a:path w="653" h="11173" extrusionOk="0">
                  <a:moveTo>
                    <a:pt x="653" y="1"/>
                  </a:moveTo>
                  <a:lnTo>
                    <a:pt x="269" y="346"/>
                  </a:lnTo>
                  <a:lnTo>
                    <a:pt x="0" y="11173"/>
                  </a:lnTo>
                  <a:lnTo>
                    <a:pt x="39" y="11135"/>
                  </a:lnTo>
                  <a:lnTo>
                    <a:pt x="154" y="11096"/>
                  </a:lnTo>
                  <a:lnTo>
                    <a:pt x="192" y="11096"/>
                  </a:lnTo>
                  <a:lnTo>
                    <a:pt x="269" y="11019"/>
                  </a:lnTo>
                  <a:lnTo>
                    <a:pt x="307" y="10943"/>
                  </a:lnTo>
                  <a:lnTo>
                    <a:pt x="384" y="10866"/>
                  </a:lnTo>
                  <a:lnTo>
                    <a:pt x="384" y="10674"/>
                  </a:lnTo>
                  <a:lnTo>
                    <a:pt x="422" y="10328"/>
                  </a:lnTo>
                  <a:lnTo>
                    <a:pt x="461" y="9061"/>
                  </a:lnTo>
                  <a:lnTo>
                    <a:pt x="538" y="5337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4484604" y="3546916"/>
              <a:ext cx="24378" cy="467960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4128748" y="3663898"/>
              <a:ext cx="74784" cy="445233"/>
            </a:xfrm>
            <a:custGeom>
              <a:avLst/>
              <a:gdLst/>
              <a:ahLst/>
              <a:cxnLst/>
              <a:rect l="l" t="t" r="r" b="b"/>
              <a:pathLst>
                <a:path w="1767" h="10520" extrusionOk="0">
                  <a:moveTo>
                    <a:pt x="231" y="0"/>
                  </a:moveTo>
                  <a:lnTo>
                    <a:pt x="0" y="10020"/>
                  </a:lnTo>
                  <a:lnTo>
                    <a:pt x="231" y="10020"/>
                  </a:lnTo>
                  <a:lnTo>
                    <a:pt x="461" y="10059"/>
                  </a:lnTo>
                  <a:lnTo>
                    <a:pt x="691" y="10174"/>
                  </a:lnTo>
                  <a:lnTo>
                    <a:pt x="922" y="10251"/>
                  </a:lnTo>
                  <a:lnTo>
                    <a:pt x="1229" y="10443"/>
                  </a:lnTo>
                  <a:lnTo>
                    <a:pt x="1382" y="10520"/>
                  </a:lnTo>
                  <a:lnTo>
                    <a:pt x="1536" y="845"/>
                  </a:lnTo>
                  <a:lnTo>
                    <a:pt x="1766" y="730"/>
                  </a:lnTo>
                  <a:lnTo>
                    <a:pt x="1613" y="576"/>
                  </a:lnTo>
                  <a:lnTo>
                    <a:pt x="1459" y="461"/>
                  </a:lnTo>
                  <a:lnTo>
                    <a:pt x="1344" y="346"/>
                  </a:lnTo>
                  <a:lnTo>
                    <a:pt x="1190" y="269"/>
                  </a:lnTo>
                  <a:lnTo>
                    <a:pt x="960" y="115"/>
                  </a:lnTo>
                  <a:lnTo>
                    <a:pt x="691" y="39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4172595" y="4100972"/>
              <a:ext cx="14686" cy="8168"/>
            </a:xfrm>
            <a:custGeom>
              <a:avLst/>
              <a:gdLst/>
              <a:ahLst/>
              <a:cxnLst/>
              <a:rect l="l" t="t" r="r" b="b"/>
              <a:pathLst>
                <a:path w="347" h="193" extrusionOk="0">
                  <a:moveTo>
                    <a:pt x="346" y="193"/>
                  </a:move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31" y="116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231" y="116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4097852" y="3644387"/>
              <a:ext cx="27679" cy="471261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4151476" y="3723997"/>
              <a:ext cx="6560" cy="297400"/>
            </a:xfrm>
            <a:custGeom>
              <a:avLst/>
              <a:gdLst/>
              <a:ahLst/>
              <a:cxnLst/>
              <a:rect l="l" t="t" r="r" b="b"/>
              <a:pathLst>
                <a:path w="155" h="7027" extrusionOk="0">
                  <a:moveTo>
                    <a:pt x="154" y="1"/>
                  </a:moveTo>
                  <a:lnTo>
                    <a:pt x="116" y="1767"/>
                  </a:lnTo>
                  <a:lnTo>
                    <a:pt x="39" y="3533"/>
                  </a:lnTo>
                  <a:lnTo>
                    <a:pt x="1" y="5260"/>
                  </a:lnTo>
                  <a:lnTo>
                    <a:pt x="1" y="7026"/>
                  </a:lnTo>
                  <a:lnTo>
                    <a:pt x="116" y="5260"/>
                  </a:lnTo>
                  <a:lnTo>
                    <a:pt x="154" y="3533"/>
                  </a:lnTo>
                  <a:lnTo>
                    <a:pt x="154" y="176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4161252" y="3995375"/>
              <a:ext cx="4909" cy="84518"/>
            </a:xfrm>
            <a:custGeom>
              <a:avLst/>
              <a:gdLst/>
              <a:ahLst/>
              <a:cxnLst/>
              <a:rect l="l" t="t" r="r" b="b"/>
              <a:pathLst>
                <a:path w="116" h="1997" extrusionOk="0">
                  <a:moveTo>
                    <a:pt x="77" y="0"/>
                  </a:moveTo>
                  <a:lnTo>
                    <a:pt x="0" y="499"/>
                  </a:lnTo>
                  <a:lnTo>
                    <a:pt x="0" y="998"/>
                  </a:lnTo>
                  <a:lnTo>
                    <a:pt x="0" y="1497"/>
                  </a:lnTo>
                  <a:lnTo>
                    <a:pt x="0" y="1997"/>
                  </a:lnTo>
                  <a:lnTo>
                    <a:pt x="77" y="1497"/>
                  </a:lnTo>
                  <a:lnTo>
                    <a:pt x="115" y="998"/>
                  </a:lnTo>
                  <a:lnTo>
                    <a:pt x="115" y="499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4224611" y="4143211"/>
              <a:ext cx="21161" cy="13035"/>
            </a:xfrm>
            <a:custGeom>
              <a:avLst/>
              <a:gdLst/>
              <a:ahLst/>
              <a:cxnLst/>
              <a:rect l="l" t="t" r="r" b="b"/>
              <a:pathLst>
                <a:path w="500" h="308" extrusionOk="0">
                  <a:moveTo>
                    <a:pt x="499" y="1"/>
                  </a:moveTo>
                  <a:lnTo>
                    <a:pt x="0" y="308"/>
                  </a:lnTo>
                  <a:lnTo>
                    <a:pt x="0" y="308"/>
                  </a:lnTo>
                  <a:lnTo>
                    <a:pt x="0" y="308"/>
                  </a:lnTo>
                  <a:lnTo>
                    <a:pt x="499" y="1"/>
                  </a:lnTo>
                  <a:lnTo>
                    <a:pt x="499" y="1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4482966" y="3546916"/>
              <a:ext cx="24378" cy="467960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4186654" y="3699619"/>
              <a:ext cx="24420" cy="469653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4098918" y="3644387"/>
              <a:ext cx="27679" cy="471261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4105656" y="3477040"/>
              <a:ext cx="417596" cy="232393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48"/>
          <p:cNvGrpSpPr/>
          <p:nvPr/>
        </p:nvGrpSpPr>
        <p:grpSpPr>
          <a:xfrm rot="3354094">
            <a:off x="3920280" y="3844707"/>
            <a:ext cx="1146115" cy="995455"/>
            <a:chOff x="6748344" y="5221912"/>
            <a:chExt cx="1155007" cy="1003179"/>
          </a:xfrm>
        </p:grpSpPr>
        <p:sp>
          <p:nvSpPr>
            <p:cNvPr id="1486" name="Google Shape;1486;p48"/>
            <p:cNvSpPr/>
            <p:nvPr/>
          </p:nvSpPr>
          <p:spPr>
            <a:xfrm rot="-5770336" flipH="1">
              <a:off x="7295962" y="5256312"/>
              <a:ext cx="290212" cy="299536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 rot="-5770336" flipH="1">
              <a:off x="7319639" y="5237744"/>
              <a:ext cx="397838" cy="442265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 rot="-5770336" flipH="1">
              <a:off x="7232628" y="5572859"/>
              <a:ext cx="100678" cy="93670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 rot="-5770336" flipH="1">
              <a:off x="6994183" y="5458696"/>
              <a:ext cx="93670" cy="395461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 rot="-5770336" flipH="1">
              <a:off x="6880910" y="5568301"/>
              <a:ext cx="365050" cy="482000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 rot="-5770336" flipH="1">
              <a:off x="7140479" y="5703360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 rot="-5770336" flipH="1">
              <a:off x="6860908" y="5555235"/>
              <a:ext cx="549891" cy="71602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 rot="-5770336" flipH="1">
              <a:off x="7189943" y="5384070"/>
              <a:ext cx="807255" cy="535874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 rot="-5770336" flipH="1">
              <a:off x="6945831" y="5439791"/>
              <a:ext cx="110064" cy="496078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 rot="-5770336" flipH="1">
              <a:off x="7339667" y="5202399"/>
              <a:ext cx="313614" cy="409478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 rot="-5770336" flipH="1">
              <a:off x="6989461" y="5613543"/>
              <a:ext cx="177832" cy="407162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 rot="-5770336" flipH="1">
              <a:off x="7142557" y="5704641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" name="Google Shape;1498;p48"/>
          <p:cNvGrpSpPr/>
          <p:nvPr/>
        </p:nvGrpSpPr>
        <p:grpSpPr>
          <a:xfrm rot="-364609">
            <a:off x="6154860" y="1337805"/>
            <a:ext cx="695821" cy="807153"/>
            <a:chOff x="-1306539" y="2227242"/>
            <a:chExt cx="735137" cy="852760"/>
          </a:xfrm>
        </p:grpSpPr>
        <p:sp>
          <p:nvSpPr>
            <p:cNvPr id="1499" name="Google Shape;1499;p48"/>
            <p:cNvSpPr/>
            <p:nvPr/>
          </p:nvSpPr>
          <p:spPr>
            <a:xfrm flipH="1">
              <a:off x="-1270861" y="2233533"/>
              <a:ext cx="672160" cy="842238"/>
            </a:xfrm>
            <a:custGeom>
              <a:avLst/>
              <a:gdLst/>
              <a:ahLst/>
              <a:cxnLst/>
              <a:rect l="l" t="t" r="r" b="b"/>
              <a:pathLst>
                <a:path w="12287" h="15396" extrusionOk="0">
                  <a:moveTo>
                    <a:pt x="3610" y="1"/>
                  </a:moveTo>
                  <a:lnTo>
                    <a:pt x="1" y="12977"/>
                  </a:lnTo>
                  <a:lnTo>
                    <a:pt x="8677" y="15396"/>
                  </a:lnTo>
                  <a:lnTo>
                    <a:pt x="12286" y="2419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 flipH="1">
              <a:off x="-796185" y="2227242"/>
              <a:ext cx="224783" cy="716198"/>
            </a:xfrm>
            <a:custGeom>
              <a:avLst/>
              <a:gdLst/>
              <a:ahLst/>
              <a:cxnLst/>
              <a:rect l="l" t="t" r="r" b="b"/>
              <a:pathLst>
                <a:path w="4109" h="13092" extrusionOk="0">
                  <a:moveTo>
                    <a:pt x="3610" y="0"/>
                  </a:moveTo>
                  <a:lnTo>
                    <a:pt x="1" y="12938"/>
                  </a:lnTo>
                  <a:lnTo>
                    <a:pt x="500" y="13092"/>
                  </a:lnTo>
                  <a:lnTo>
                    <a:pt x="4109" y="116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 flipH="1">
              <a:off x="-1262437" y="2260832"/>
              <a:ext cx="663736" cy="814940"/>
            </a:xfrm>
            <a:custGeom>
              <a:avLst/>
              <a:gdLst/>
              <a:ahLst/>
              <a:cxnLst/>
              <a:rect l="l" t="t" r="r" b="b"/>
              <a:pathLst>
                <a:path w="12133" h="14897" extrusionOk="0">
                  <a:moveTo>
                    <a:pt x="3456" y="1"/>
                  </a:moveTo>
                  <a:lnTo>
                    <a:pt x="1" y="12478"/>
                  </a:lnTo>
                  <a:lnTo>
                    <a:pt x="8677" y="14897"/>
                  </a:lnTo>
                  <a:lnTo>
                    <a:pt x="12133" y="2419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 flipH="1">
              <a:off x="-1306522" y="2265036"/>
              <a:ext cx="602794" cy="814940"/>
            </a:xfrm>
            <a:custGeom>
              <a:avLst/>
              <a:gdLst/>
              <a:ahLst/>
              <a:cxnLst/>
              <a:rect l="l" t="t" r="r" b="b"/>
              <a:pathLst>
                <a:path w="11019" h="14897" extrusionOk="0">
                  <a:moveTo>
                    <a:pt x="3609" y="0"/>
                  </a:moveTo>
                  <a:lnTo>
                    <a:pt x="0" y="12938"/>
                  </a:lnTo>
                  <a:lnTo>
                    <a:pt x="6988" y="14858"/>
                  </a:lnTo>
                  <a:lnTo>
                    <a:pt x="7103" y="14896"/>
                  </a:lnTo>
                  <a:lnTo>
                    <a:pt x="7218" y="14896"/>
                  </a:lnTo>
                  <a:lnTo>
                    <a:pt x="7448" y="14820"/>
                  </a:lnTo>
                  <a:lnTo>
                    <a:pt x="7602" y="14666"/>
                  </a:lnTo>
                  <a:lnTo>
                    <a:pt x="7679" y="14589"/>
                  </a:lnTo>
                  <a:lnTo>
                    <a:pt x="7717" y="14474"/>
                  </a:lnTo>
                  <a:lnTo>
                    <a:pt x="11019" y="2649"/>
                  </a:lnTo>
                  <a:lnTo>
                    <a:pt x="11019" y="2534"/>
                  </a:lnTo>
                  <a:lnTo>
                    <a:pt x="11019" y="2419"/>
                  </a:lnTo>
                  <a:lnTo>
                    <a:pt x="10942" y="2227"/>
                  </a:lnTo>
                  <a:lnTo>
                    <a:pt x="10788" y="2035"/>
                  </a:lnTo>
                  <a:lnTo>
                    <a:pt x="10712" y="1958"/>
                  </a:lnTo>
                  <a:lnTo>
                    <a:pt x="10597" y="1920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 flipH="1">
              <a:off x="-901221" y="2256619"/>
              <a:ext cx="222704" cy="716253"/>
            </a:xfrm>
            <a:custGeom>
              <a:avLst/>
              <a:gdLst/>
              <a:ahLst/>
              <a:cxnLst/>
              <a:rect l="l" t="t" r="r" b="b"/>
              <a:pathLst>
                <a:path w="4071" h="13093" extrusionOk="0">
                  <a:moveTo>
                    <a:pt x="3610" y="1"/>
                  </a:moveTo>
                  <a:lnTo>
                    <a:pt x="1" y="12939"/>
                  </a:lnTo>
                  <a:lnTo>
                    <a:pt x="461" y="13092"/>
                  </a:lnTo>
                  <a:lnTo>
                    <a:pt x="4070" y="154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 flipH="1">
              <a:off x="-1304465" y="2365868"/>
              <a:ext cx="33644" cy="21061"/>
            </a:xfrm>
            <a:custGeom>
              <a:avLst/>
              <a:gdLst/>
              <a:ahLst/>
              <a:cxnLst/>
              <a:rect l="l" t="t" r="r" b="b"/>
              <a:pathLst>
                <a:path w="615" h="385" extrusionOk="0">
                  <a:moveTo>
                    <a:pt x="0" y="0"/>
                  </a:moveTo>
                  <a:lnTo>
                    <a:pt x="307" y="115"/>
                  </a:lnTo>
                  <a:lnTo>
                    <a:pt x="384" y="154"/>
                  </a:lnTo>
                  <a:lnTo>
                    <a:pt x="422" y="167"/>
                  </a:lnTo>
                  <a:lnTo>
                    <a:pt x="422" y="167"/>
                  </a:lnTo>
                  <a:lnTo>
                    <a:pt x="346" y="115"/>
                  </a:lnTo>
                  <a:lnTo>
                    <a:pt x="231" y="77"/>
                  </a:lnTo>
                  <a:lnTo>
                    <a:pt x="0" y="0"/>
                  </a:lnTo>
                  <a:close/>
                  <a:moveTo>
                    <a:pt x="422" y="167"/>
                  </a:moveTo>
                  <a:lnTo>
                    <a:pt x="461" y="192"/>
                  </a:lnTo>
                  <a:lnTo>
                    <a:pt x="538" y="269"/>
                  </a:lnTo>
                  <a:lnTo>
                    <a:pt x="614" y="384"/>
                  </a:lnTo>
                  <a:lnTo>
                    <a:pt x="499" y="192"/>
                  </a:lnTo>
                  <a:lnTo>
                    <a:pt x="422" y="167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 flipH="1">
              <a:off x="-1111242" y="3075735"/>
              <a:ext cx="37856" cy="4267"/>
            </a:xfrm>
            <a:custGeom>
              <a:avLst/>
              <a:gdLst/>
              <a:ahLst/>
              <a:cxnLst/>
              <a:rect l="l" t="t" r="r" b="b"/>
              <a:pathLst>
                <a:path w="692" h="78" extrusionOk="0">
                  <a:moveTo>
                    <a:pt x="0" y="1"/>
                  </a:moveTo>
                  <a:lnTo>
                    <a:pt x="307" y="77"/>
                  </a:lnTo>
                  <a:lnTo>
                    <a:pt x="384" y="77"/>
                  </a:lnTo>
                  <a:lnTo>
                    <a:pt x="231" y="39"/>
                  </a:lnTo>
                  <a:lnTo>
                    <a:pt x="0" y="1"/>
                  </a:lnTo>
                  <a:close/>
                  <a:moveTo>
                    <a:pt x="691" y="1"/>
                  </a:moveTo>
                  <a:lnTo>
                    <a:pt x="538" y="39"/>
                  </a:lnTo>
                  <a:lnTo>
                    <a:pt x="384" y="77"/>
                  </a:lnTo>
                  <a:lnTo>
                    <a:pt x="576" y="7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 flipH="1">
              <a:off x="-1306539" y="2365868"/>
              <a:ext cx="233153" cy="714119"/>
            </a:xfrm>
            <a:custGeom>
              <a:avLst/>
              <a:gdLst/>
              <a:ahLst/>
              <a:cxnLst/>
              <a:rect l="l" t="t" r="r" b="b"/>
              <a:pathLst>
                <a:path w="4262" h="13054" extrusionOk="0">
                  <a:moveTo>
                    <a:pt x="3609" y="0"/>
                  </a:moveTo>
                  <a:lnTo>
                    <a:pt x="0" y="12977"/>
                  </a:lnTo>
                  <a:lnTo>
                    <a:pt x="231" y="13015"/>
                  </a:lnTo>
                  <a:lnTo>
                    <a:pt x="384" y="13053"/>
                  </a:lnTo>
                  <a:lnTo>
                    <a:pt x="538" y="13015"/>
                  </a:lnTo>
                  <a:lnTo>
                    <a:pt x="691" y="12977"/>
                  </a:lnTo>
                  <a:lnTo>
                    <a:pt x="883" y="12785"/>
                  </a:lnTo>
                  <a:lnTo>
                    <a:pt x="999" y="12516"/>
                  </a:lnTo>
                  <a:lnTo>
                    <a:pt x="2035" y="8792"/>
                  </a:lnTo>
                  <a:lnTo>
                    <a:pt x="4223" y="922"/>
                  </a:lnTo>
                  <a:lnTo>
                    <a:pt x="4262" y="768"/>
                  </a:lnTo>
                  <a:lnTo>
                    <a:pt x="4262" y="615"/>
                  </a:lnTo>
                  <a:lnTo>
                    <a:pt x="4223" y="384"/>
                  </a:lnTo>
                  <a:lnTo>
                    <a:pt x="4147" y="269"/>
                  </a:lnTo>
                  <a:lnTo>
                    <a:pt x="4070" y="192"/>
                  </a:lnTo>
                  <a:lnTo>
                    <a:pt x="3955" y="115"/>
                  </a:lnTo>
                  <a:lnTo>
                    <a:pt x="3840" y="77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 flipH="1">
              <a:off x="-833989" y="2332223"/>
              <a:ext cx="153338" cy="554545"/>
            </a:xfrm>
            <a:custGeom>
              <a:avLst/>
              <a:gdLst/>
              <a:ahLst/>
              <a:cxnLst/>
              <a:rect l="l" t="t" r="r" b="b"/>
              <a:pathLst>
                <a:path w="2803" h="10137" extrusionOk="0">
                  <a:moveTo>
                    <a:pt x="2803" y="1"/>
                  </a:moveTo>
                  <a:lnTo>
                    <a:pt x="2073" y="2458"/>
                  </a:lnTo>
                  <a:lnTo>
                    <a:pt x="1344" y="5030"/>
                  </a:lnTo>
                  <a:lnTo>
                    <a:pt x="653" y="7641"/>
                  </a:lnTo>
                  <a:lnTo>
                    <a:pt x="0" y="10136"/>
                  </a:lnTo>
                  <a:lnTo>
                    <a:pt x="0" y="10136"/>
                  </a:lnTo>
                  <a:lnTo>
                    <a:pt x="730" y="7641"/>
                  </a:lnTo>
                  <a:lnTo>
                    <a:pt x="1459" y="5069"/>
                  </a:lnTo>
                  <a:lnTo>
                    <a:pt x="2150" y="2496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 flipH="1">
              <a:off x="-812982" y="2325932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83" y="5030"/>
                  </a:lnTo>
                  <a:lnTo>
                    <a:pt x="692" y="7641"/>
                  </a:lnTo>
                  <a:lnTo>
                    <a:pt x="1" y="10136"/>
                  </a:lnTo>
                  <a:lnTo>
                    <a:pt x="769" y="7641"/>
                  </a:lnTo>
                  <a:lnTo>
                    <a:pt x="1498" y="5069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 flipH="1">
              <a:off x="-791974" y="2319641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45" y="5068"/>
                  </a:lnTo>
                  <a:lnTo>
                    <a:pt x="654" y="7641"/>
                  </a:lnTo>
                  <a:lnTo>
                    <a:pt x="1" y="10136"/>
                  </a:lnTo>
                  <a:lnTo>
                    <a:pt x="730" y="7641"/>
                  </a:lnTo>
                  <a:lnTo>
                    <a:pt x="1460" y="5068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 flipH="1">
              <a:off x="-1140616" y="2517075"/>
              <a:ext cx="222649" cy="81948"/>
            </a:xfrm>
            <a:custGeom>
              <a:avLst/>
              <a:gdLst/>
              <a:ahLst/>
              <a:cxnLst/>
              <a:rect l="l" t="t" r="r" b="b"/>
              <a:pathLst>
                <a:path w="4070" h="1498" extrusionOk="0">
                  <a:moveTo>
                    <a:pt x="154" y="0"/>
                  </a:moveTo>
                  <a:lnTo>
                    <a:pt x="77" y="39"/>
                  </a:lnTo>
                  <a:lnTo>
                    <a:pt x="39" y="116"/>
                  </a:lnTo>
                  <a:lnTo>
                    <a:pt x="0" y="192"/>
                  </a:lnTo>
                  <a:lnTo>
                    <a:pt x="0" y="269"/>
                  </a:lnTo>
                  <a:lnTo>
                    <a:pt x="0" y="346"/>
                  </a:lnTo>
                  <a:lnTo>
                    <a:pt x="77" y="423"/>
                  </a:lnTo>
                  <a:lnTo>
                    <a:pt x="154" y="461"/>
                  </a:lnTo>
                  <a:lnTo>
                    <a:pt x="3763" y="1498"/>
                  </a:lnTo>
                  <a:lnTo>
                    <a:pt x="3840" y="1498"/>
                  </a:lnTo>
                  <a:lnTo>
                    <a:pt x="3916" y="1459"/>
                  </a:lnTo>
                  <a:lnTo>
                    <a:pt x="3993" y="1459"/>
                  </a:lnTo>
                  <a:lnTo>
                    <a:pt x="4032" y="1383"/>
                  </a:lnTo>
                  <a:lnTo>
                    <a:pt x="4070" y="1306"/>
                  </a:lnTo>
                  <a:lnTo>
                    <a:pt x="4070" y="1229"/>
                  </a:lnTo>
                  <a:lnTo>
                    <a:pt x="4032" y="1152"/>
                  </a:lnTo>
                  <a:lnTo>
                    <a:pt x="3993" y="1075"/>
                  </a:lnTo>
                  <a:lnTo>
                    <a:pt x="3916" y="1037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FE7C5E3A-BEE7-E054-E6EE-7A27EC7F9E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36" r="36463"/>
          <a:stretch/>
        </p:blipFill>
        <p:spPr>
          <a:xfrm>
            <a:off x="314834" y="2653439"/>
            <a:ext cx="3334467" cy="20858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 descr="A screenshot of a book&#10;&#10;Description automatically generated">
            <a:extLst>
              <a:ext uri="{FF2B5EF4-FFF2-40B4-BE49-F238E27FC236}">
                <a16:creationId xmlns:a16="http://schemas.microsoft.com/office/drawing/2014/main" id="{2C4D75C2-A0E1-C0FE-E140-225FD7A9E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049" y="2437299"/>
            <a:ext cx="3871857" cy="22112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7F7696B3-47C4-2B24-4D8E-70F6D52768D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524" t="15554" r="67627" b="44367"/>
          <a:stretch/>
        </p:blipFill>
        <p:spPr>
          <a:xfrm>
            <a:off x="1611437" y="1218003"/>
            <a:ext cx="2455091" cy="14002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9" grpId="0"/>
      <p:bldP spid="1444" grpId="0" build="p"/>
      <p:bldP spid="144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">
          <a:extLst>
            <a:ext uri="{FF2B5EF4-FFF2-40B4-BE49-F238E27FC236}">
              <a16:creationId xmlns:a16="http://schemas.microsoft.com/office/drawing/2014/main" id="{0D2C610C-A6F2-9E6E-269F-B3508CD36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48">
            <a:extLst>
              <a:ext uri="{FF2B5EF4-FFF2-40B4-BE49-F238E27FC236}">
                <a16:creationId xmlns:a16="http://schemas.microsoft.com/office/drawing/2014/main" id="{CAD8DDCE-B519-B593-14C8-EAB38DD782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Műfaj</a:t>
            </a:r>
            <a:endParaRPr dirty="0"/>
          </a:p>
        </p:txBody>
      </p:sp>
      <p:sp>
        <p:nvSpPr>
          <p:cNvPr id="1444" name="Google Shape;1444;p48">
            <a:extLst>
              <a:ext uri="{FF2B5EF4-FFF2-40B4-BE49-F238E27FC236}">
                <a16:creationId xmlns:a16="http://schemas.microsoft.com/office/drawing/2014/main" id="{7D5317A0-10BD-9EAC-D2F3-735E8A9CCF29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81945" y="903897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Keresés</a:t>
            </a:r>
            <a:endParaRPr dirty="0"/>
          </a:p>
        </p:txBody>
      </p:sp>
      <p:sp>
        <p:nvSpPr>
          <p:cNvPr id="1446" name="Google Shape;1446;p48">
            <a:extLst>
              <a:ext uri="{FF2B5EF4-FFF2-40B4-BE49-F238E27FC236}">
                <a16:creationId xmlns:a16="http://schemas.microsoft.com/office/drawing/2014/main" id="{79F2BB5F-52B2-8F39-A7EE-786EF4C4BC3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639573" y="934587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Adatlap</a:t>
            </a:r>
            <a:endParaRPr dirty="0"/>
          </a:p>
        </p:txBody>
      </p:sp>
      <p:grpSp>
        <p:nvGrpSpPr>
          <p:cNvPr id="1448" name="Google Shape;1448;p48">
            <a:extLst>
              <a:ext uri="{FF2B5EF4-FFF2-40B4-BE49-F238E27FC236}">
                <a16:creationId xmlns:a16="http://schemas.microsoft.com/office/drawing/2014/main" id="{FA5245D0-31A3-8BC4-D94C-49BEB589E519}"/>
              </a:ext>
            </a:extLst>
          </p:cNvPr>
          <p:cNvGrpSpPr/>
          <p:nvPr/>
        </p:nvGrpSpPr>
        <p:grpSpPr>
          <a:xfrm>
            <a:off x="6368515" y="1522079"/>
            <a:ext cx="280236" cy="375807"/>
            <a:chOff x="4831645" y="3312901"/>
            <a:chExt cx="257688" cy="345570"/>
          </a:xfrm>
        </p:grpSpPr>
        <p:sp>
          <p:nvSpPr>
            <p:cNvPr id="1449" name="Google Shape;1449;p48">
              <a:extLst>
                <a:ext uri="{FF2B5EF4-FFF2-40B4-BE49-F238E27FC236}">
                  <a16:creationId xmlns:a16="http://schemas.microsoft.com/office/drawing/2014/main" id="{B26405CD-2914-5661-5EC5-8E85D313D1BC}"/>
                </a:ext>
              </a:extLst>
            </p:cNvPr>
            <p:cNvSpPr/>
            <p:nvPr/>
          </p:nvSpPr>
          <p:spPr>
            <a:xfrm>
              <a:off x="4831645" y="3312901"/>
              <a:ext cx="257688" cy="345570"/>
            </a:xfrm>
            <a:custGeom>
              <a:avLst/>
              <a:gdLst/>
              <a:ahLst/>
              <a:cxnLst/>
              <a:rect l="l" t="t" r="r" b="b"/>
              <a:pathLst>
                <a:path w="12371" h="16590" extrusionOk="0">
                  <a:moveTo>
                    <a:pt x="11411" y="960"/>
                  </a:moveTo>
                  <a:lnTo>
                    <a:pt x="11411" y="11411"/>
                  </a:lnTo>
                  <a:lnTo>
                    <a:pt x="1775" y="11411"/>
                  </a:lnTo>
                  <a:lnTo>
                    <a:pt x="1343" y="11459"/>
                  </a:lnTo>
                  <a:lnTo>
                    <a:pt x="960" y="11603"/>
                  </a:lnTo>
                  <a:lnTo>
                    <a:pt x="960" y="1775"/>
                  </a:lnTo>
                  <a:lnTo>
                    <a:pt x="960" y="1583"/>
                  </a:lnTo>
                  <a:lnTo>
                    <a:pt x="1007" y="1439"/>
                  </a:lnTo>
                  <a:lnTo>
                    <a:pt x="1103" y="1295"/>
                  </a:lnTo>
                  <a:lnTo>
                    <a:pt x="1199" y="1199"/>
                  </a:lnTo>
                  <a:lnTo>
                    <a:pt x="1343" y="1103"/>
                  </a:lnTo>
                  <a:lnTo>
                    <a:pt x="1439" y="1007"/>
                  </a:lnTo>
                  <a:lnTo>
                    <a:pt x="1631" y="960"/>
                  </a:lnTo>
                  <a:close/>
                  <a:moveTo>
                    <a:pt x="11411" y="12370"/>
                  </a:moveTo>
                  <a:lnTo>
                    <a:pt x="11411" y="14000"/>
                  </a:lnTo>
                  <a:lnTo>
                    <a:pt x="5370" y="14000"/>
                  </a:lnTo>
                  <a:lnTo>
                    <a:pt x="5370" y="13713"/>
                  </a:lnTo>
                  <a:lnTo>
                    <a:pt x="5322" y="13569"/>
                  </a:lnTo>
                  <a:lnTo>
                    <a:pt x="5275" y="13425"/>
                  </a:lnTo>
                  <a:lnTo>
                    <a:pt x="5131" y="13281"/>
                  </a:lnTo>
                  <a:lnTo>
                    <a:pt x="4939" y="13233"/>
                  </a:lnTo>
                  <a:lnTo>
                    <a:pt x="4747" y="13281"/>
                  </a:lnTo>
                  <a:lnTo>
                    <a:pt x="4555" y="13377"/>
                  </a:lnTo>
                  <a:lnTo>
                    <a:pt x="4459" y="13521"/>
                  </a:lnTo>
                  <a:lnTo>
                    <a:pt x="4412" y="13713"/>
                  </a:lnTo>
                  <a:lnTo>
                    <a:pt x="4412" y="15247"/>
                  </a:lnTo>
                  <a:lnTo>
                    <a:pt x="4076" y="15103"/>
                  </a:lnTo>
                  <a:lnTo>
                    <a:pt x="3980" y="15055"/>
                  </a:lnTo>
                  <a:lnTo>
                    <a:pt x="3740" y="15055"/>
                  </a:lnTo>
                  <a:lnTo>
                    <a:pt x="3644" y="15103"/>
                  </a:lnTo>
                  <a:lnTo>
                    <a:pt x="3309" y="15247"/>
                  </a:lnTo>
                  <a:lnTo>
                    <a:pt x="3309" y="13713"/>
                  </a:lnTo>
                  <a:lnTo>
                    <a:pt x="3261" y="13521"/>
                  </a:lnTo>
                  <a:lnTo>
                    <a:pt x="3165" y="13377"/>
                  </a:lnTo>
                  <a:lnTo>
                    <a:pt x="3021" y="13281"/>
                  </a:lnTo>
                  <a:lnTo>
                    <a:pt x="2877" y="13233"/>
                  </a:lnTo>
                  <a:lnTo>
                    <a:pt x="2638" y="13233"/>
                  </a:lnTo>
                  <a:lnTo>
                    <a:pt x="2494" y="13329"/>
                  </a:lnTo>
                  <a:lnTo>
                    <a:pt x="2350" y="13521"/>
                  </a:lnTo>
                  <a:lnTo>
                    <a:pt x="2350" y="13713"/>
                  </a:lnTo>
                  <a:lnTo>
                    <a:pt x="2350" y="14000"/>
                  </a:lnTo>
                  <a:lnTo>
                    <a:pt x="1631" y="14000"/>
                  </a:lnTo>
                  <a:lnTo>
                    <a:pt x="1487" y="13952"/>
                  </a:lnTo>
                  <a:lnTo>
                    <a:pt x="1247" y="13809"/>
                  </a:lnTo>
                  <a:lnTo>
                    <a:pt x="1055" y="13569"/>
                  </a:lnTo>
                  <a:lnTo>
                    <a:pt x="1007" y="13425"/>
                  </a:lnTo>
                  <a:lnTo>
                    <a:pt x="960" y="13281"/>
                  </a:lnTo>
                  <a:lnTo>
                    <a:pt x="960" y="13089"/>
                  </a:lnTo>
                  <a:lnTo>
                    <a:pt x="1007" y="12946"/>
                  </a:lnTo>
                  <a:lnTo>
                    <a:pt x="1103" y="12802"/>
                  </a:lnTo>
                  <a:lnTo>
                    <a:pt x="1199" y="12658"/>
                  </a:lnTo>
                  <a:lnTo>
                    <a:pt x="1295" y="12562"/>
                  </a:lnTo>
                  <a:lnTo>
                    <a:pt x="1439" y="12466"/>
                  </a:lnTo>
                  <a:lnTo>
                    <a:pt x="1583" y="12418"/>
                  </a:lnTo>
                  <a:lnTo>
                    <a:pt x="1775" y="12370"/>
                  </a:lnTo>
                  <a:close/>
                  <a:moveTo>
                    <a:pt x="1439" y="1"/>
                  </a:moveTo>
                  <a:lnTo>
                    <a:pt x="1103" y="144"/>
                  </a:lnTo>
                  <a:lnTo>
                    <a:pt x="768" y="288"/>
                  </a:lnTo>
                  <a:lnTo>
                    <a:pt x="528" y="528"/>
                  </a:lnTo>
                  <a:lnTo>
                    <a:pt x="288" y="768"/>
                  </a:lnTo>
                  <a:lnTo>
                    <a:pt x="144" y="1055"/>
                  </a:lnTo>
                  <a:lnTo>
                    <a:pt x="49" y="1391"/>
                  </a:lnTo>
                  <a:lnTo>
                    <a:pt x="1" y="1775"/>
                  </a:lnTo>
                  <a:lnTo>
                    <a:pt x="1" y="13185"/>
                  </a:lnTo>
                  <a:lnTo>
                    <a:pt x="49" y="13569"/>
                  </a:lnTo>
                  <a:lnTo>
                    <a:pt x="144" y="13904"/>
                  </a:lnTo>
                  <a:lnTo>
                    <a:pt x="288" y="14192"/>
                  </a:lnTo>
                  <a:lnTo>
                    <a:pt x="528" y="14480"/>
                  </a:lnTo>
                  <a:lnTo>
                    <a:pt x="768" y="14672"/>
                  </a:lnTo>
                  <a:lnTo>
                    <a:pt x="1103" y="14863"/>
                  </a:lnTo>
                  <a:lnTo>
                    <a:pt x="1439" y="14959"/>
                  </a:lnTo>
                  <a:lnTo>
                    <a:pt x="1775" y="15007"/>
                  </a:lnTo>
                  <a:lnTo>
                    <a:pt x="2350" y="15007"/>
                  </a:lnTo>
                  <a:lnTo>
                    <a:pt x="2350" y="16110"/>
                  </a:lnTo>
                  <a:lnTo>
                    <a:pt x="2350" y="16206"/>
                  </a:lnTo>
                  <a:lnTo>
                    <a:pt x="2398" y="16350"/>
                  </a:lnTo>
                  <a:lnTo>
                    <a:pt x="2446" y="16446"/>
                  </a:lnTo>
                  <a:lnTo>
                    <a:pt x="2542" y="16493"/>
                  </a:lnTo>
                  <a:lnTo>
                    <a:pt x="2686" y="16541"/>
                  </a:lnTo>
                  <a:lnTo>
                    <a:pt x="2781" y="16589"/>
                  </a:lnTo>
                  <a:lnTo>
                    <a:pt x="2925" y="16541"/>
                  </a:lnTo>
                  <a:lnTo>
                    <a:pt x="3021" y="16493"/>
                  </a:lnTo>
                  <a:lnTo>
                    <a:pt x="3836" y="16110"/>
                  </a:lnTo>
                  <a:lnTo>
                    <a:pt x="4651" y="16493"/>
                  </a:lnTo>
                  <a:lnTo>
                    <a:pt x="4795" y="16541"/>
                  </a:lnTo>
                  <a:lnTo>
                    <a:pt x="4891" y="16589"/>
                  </a:lnTo>
                  <a:lnTo>
                    <a:pt x="5035" y="16541"/>
                  </a:lnTo>
                  <a:lnTo>
                    <a:pt x="5131" y="16493"/>
                  </a:lnTo>
                  <a:lnTo>
                    <a:pt x="5227" y="16446"/>
                  </a:lnTo>
                  <a:lnTo>
                    <a:pt x="5322" y="16350"/>
                  </a:lnTo>
                  <a:lnTo>
                    <a:pt x="5370" y="16206"/>
                  </a:lnTo>
                  <a:lnTo>
                    <a:pt x="5370" y="16110"/>
                  </a:lnTo>
                  <a:lnTo>
                    <a:pt x="5370" y="15007"/>
                  </a:lnTo>
                  <a:lnTo>
                    <a:pt x="11891" y="15007"/>
                  </a:lnTo>
                  <a:lnTo>
                    <a:pt x="12083" y="14959"/>
                  </a:lnTo>
                  <a:lnTo>
                    <a:pt x="12226" y="14863"/>
                  </a:lnTo>
                  <a:lnTo>
                    <a:pt x="12322" y="14672"/>
                  </a:lnTo>
                  <a:lnTo>
                    <a:pt x="12370" y="14480"/>
                  </a:lnTo>
                  <a:lnTo>
                    <a:pt x="12370" y="480"/>
                  </a:lnTo>
                  <a:lnTo>
                    <a:pt x="12322" y="288"/>
                  </a:lnTo>
                  <a:lnTo>
                    <a:pt x="12226" y="144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>
              <a:extLst>
                <a:ext uri="{FF2B5EF4-FFF2-40B4-BE49-F238E27FC236}">
                  <a16:creationId xmlns:a16="http://schemas.microsoft.com/office/drawing/2014/main" id="{EA819A1C-0BEC-0B7C-9A2D-CEBA97CA886B}"/>
                </a:ext>
              </a:extLst>
            </p:cNvPr>
            <p:cNvSpPr/>
            <p:nvPr/>
          </p:nvSpPr>
          <p:spPr>
            <a:xfrm>
              <a:off x="4880575" y="3356853"/>
              <a:ext cx="159829" cy="170785"/>
            </a:xfrm>
            <a:custGeom>
              <a:avLst/>
              <a:gdLst/>
              <a:ahLst/>
              <a:cxnLst/>
              <a:rect l="l" t="t" r="r" b="b"/>
              <a:pathLst>
                <a:path w="7673" h="8199" extrusionOk="0">
                  <a:moveTo>
                    <a:pt x="3836" y="1103"/>
                  </a:moveTo>
                  <a:lnTo>
                    <a:pt x="5898" y="2829"/>
                  </a:lnTo>
                  <a:lnTo>
                    <a:pt x="1775" y="2829"/>
                  </a:lnTo>
                  <a:lnTo>
                    <a:pt x="3836" y="1103"/>
                  </a:lnTo>
                  <a:close/>
                  <a:moveTo>
                    <a:pt x="3357" y="3788"/>
                  </a:moveTo>
                  <a:lnTo>
                    <a:pt x="3357" y="7240"/>
                  </a:lnTo>
                  <a:lnTo>
                    <a:pt x="1727" y="7240"/>
                  </a:lnTo>
                  <a:lnTo>
                    <a:pt x="1727" y="3788"/>
                  </a:lnTo>
                  <a:close/>
                  <a:moveTo>
                    <a:pt x="5946" y="3788"/>
                  </a:moveTo>
                  <a:lnTo>
                    <a:pt x="5946" y="7240"/>
                  </a:lnTo>
                  <a:lnTo>
                    <a:pt x="4316" y="7240"/>
                  </a:lnTo>
                  <a:lnTo>
                    <a:pt x="4316" y="3788"/>
                  </a:lnTo>
                  <a:close/>
                  <a:moveTo>
                    <a:pt x="3693" y="0"/>
                  </a:moveTo>
                  <a:lnTo>
                    <a:pt x="3501" y="96"/>
                  </a:lnTo>
                  <a:lnTo>
                    <a:pt x="145" y="2925"/>
                  </a:lnTo>
                  <a:lnTo>
                    <a:pt x="1" y="3117"/>
                  </a:lnTo>
                  <a:lnTo>
                    <a:pt x="1" y="3356"/>
                  </a:lnTo>
                  <a:lnTo>
                    <a:pt x="49" y="3548"/>
                  </a:lnTo>
                  <a:lnTo>
                    <a:pt x="145" y="3644"/>
                  </a:lnTo>
                  <a:lnTo>
                    <a:pt x="241" y="3740"/>
                  </a:lnTo>
                  <a:lnTo>
                    <a:pt x="432" y="3788"/>
                  </a:lnTo>
                  <a:lnTo>
                    <a:pt x="768" y="3788"/>
                  </a:lnTo>
                  <a:lnTo>
                    <a:pt x="768" y="7240"/>
                  </a:lnTo>
                  <a:lnTo>
                    <a:pt x="384" y="7240"/>
                  </a:lnTo>
                  <a:lnTo>
                    <a:pt x="241" y="7288"/>
                  </a:lnTo>
                  <a:lnTo>
                    <a:pt x="97" y="7384"/>
                  </a:lnTo>
                  <a:lnTo>
                    <a:pt x="1" y="7527"/>
                  </a:lnTo>
                  <a:lnTo>
                    <a:pt x="1" y="7671"/>
                  </a:lnTo>
                  <a:lnTo>
                    <a:pt x="1" y="7815"/>
                  </a:lnTo>
                  <a:lnTo>
                    <a:pt x="49" y="7959"/>
                  </a:lnTo>
                  <a:lnTo>
                    <a:pt x="97" y="8055"/>
                  </a:lnTo>
                  <a:lnTo>
                    <a:pt x="193" y="8151"/>
                  </a:lnTo>
                  <a:lnTo>
                    <a:pt x="337" y="8199"/>
                  </a:lnTo>
                  <a:lnTo>
                    <a:pt x="7288" y="8199"/>
                  </a:lnTo>
                  <a:lnTo>
                    <a:pt x="7432" y="8151"/>
                  </a:lnTo>
                  <a:lnTo>
                    <a:pt x="7576" y="8055"/>
                  </a:lnTo>
                  <a:lnTo>
                    <a:pt x="7672" y="7911"/>
                  </a:lnTo>
                  <a:lnTo>
                    <a:pt x="7672" y="7767"/>
                  </a:lnTo>
                  <a:lnTo>
                    <a:pt x="7672" y="7623"/>
                  </a:lnTo>
                  <a:lnTo>
                    <a:pt x="7624" y="7479"/>
                  </a:lnTo>
                  <a:lnTo>
                    <a:pt x="7576" y="7384"/>
                  </a:lnTo>
                  <a:lnTo>
                    <a:pt x="7480" y="7288"/>
                  </a:lnTo>
                  <a:lnTo>
                    <a:pt x="7336" y="7240"/>
                  </a:lnTo>
                  <a:lnTo>
                    <a:pt x="6905" y="7240"/>
                  </a:lnTo>
                  <a:lnTo>
                    <a:pt x="6905" y="3788"/>
                  </a:lnTo>
                  <a:lnTo>
                    <a:pt x="7241" y="3788"/>
                  </a:lnTo>
                  <a:lnTo>
                    <a:pt x="7432" y="3740"/>
                  </a:lnTo>
                  <a:lnTo>
                    <a:pt x="7528" y="3644"/>
                  </a:lnTo>
                  <a:lnTo>
                    <a:pt x="7624" y="3548"/>
                  </a:lnTo>
                  <a:lnTo>
                    <a:pt x="7672" y="3356"/>
                  </a:lnTo>
                  <a:lnTo>
                    <a:pt x="7672" y="3117"/>
                  </a:lnTo>
                  <a:lnTo>
                    <a:pt x="7528" y="2925"/>
                  </a:lnTo>
                  <a:lnTo>
                    <a:pt x="4124" y="96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" name="Google Shape;1455;p48">
            <a:extLst>
              <a:ext uri="{FF2B5EF4-FFF2-40B4-BE49-F238E27FC236}">
                <a16:creationId xmlns:a16="http://schemas.microsoft.com/office/drawing/2014/main" id="{691C76A2-D1A8-C637-E839-9C78714D704E}"/>
              </a:ext>
            </a:extLst>
          </p:cNvPr>
          <p:cNvGrpSpPr/>
          <p:nvPr/>
        </p:nvGrpSpPr>
        <p:grpSpPr>
          <a:xfrm>
            <a:off x="2392111" y="1522079"/>
            <a:ext cx="304134" cy="375807"/>
            <a:chOff x="6018081" y="3312901"/>
            <a:chExt cx="279664" cy="345570"/>
          </a:xfrm>
        </p:grpSpPr>
        <p:sp>
          <p:nvSpPr>
            <p:cNvPr id="1456" name="Google Shape;1456;p48">
              <a:extLst>
                <a:ext uri="{FF2B5EF4-FFF2-40B4-BE49-F238E27FC236}">
                  <a16:creationId xmlns:a16="http://schemas.microsoft.com/office/drawing/2014/main" id="{D16D6F9E-00B1-57AF-FA8A-0A2BC994DBEF}"/>
                </a:ext>
              </a:extLst>
            </p:cNvPr>
            <p:cNvSpPr/>
            <p:nvPr/>
          </p:nvSpPr>
          <p:spPr>
            <a:xfrm>
              <a:off x="6018081" y="3312901"/>
              <a:ext cx="279664" cy="345570"/>
            </a:xfrm>
            <a:custGeom>
              <a:avLst/>
              <a:gdLst/>
              <a:ahLst/>
              <a:cxnLst/>
              <a:rect l="l" t="t" r="r" b="b"/>
              <a:pathLst>
                <a:path w="13426" h="16590" extrusionOk="0">
                  <a:moveTo>
                    <a:pt x="12418" y="960"/>
                  </a:moveTo>
                  <a:lnTo>
                    <a:pt x="12418" y="2590"/>
                  </a:lnTo>
                  <a:lnTo>
                    <a:pt x="1631" y="2590"/>
                  </a:lnTo>
                  <a:lnTo>
                    <a:pt x="1439" y="2542"/>
                  </a:lnTo>
                  <a:lnTo>
                    <a:pt x="1295" y="2446"/>
                  </a:lnTo>
                  <a:lnTo>
                    <a:pt x="1199" y="2350"/>
                  </a:lnTo>
                  <a:lnTo>
                    <a:pt x="1104" y="2206"/>
                  </a:lnTo>
                  <a:lnTo>
                    <a:pt x="1008" y="2062"/>
                  </a:lnTo>
                  <a:lnTo>
                    <a:pt x="960" y="1918"/>
                  </a:lnTo>
                  <a:lnTo>
                    <a:pt x="960" y="1727"/>
                  </a:lnTo>
                  <a:lnTo>
                    <a:pt x="1008" y="1583"/>
                  </a:lnTo>
                  <a:lnTo>
                    <a:pt x="1056" y="1439"/>
                  </a:lnTo>
                  <a:lnTo>
                    <a:pt x="1247" y="1199"/>
                  </a:lnTo>
                  <a:lnTo>
                    <a:pt x="1487" y="1007"/>
                  </a:lnTo>
                  <a:lnTo>
                    <a:pt x="1631" y="960"/>
                  </a:lnTo>
                  <a:close/>
                  <a:moveTo>
                    <a:pt x="960" y="3357"/>
                  </a:moveTo>
                  <a:lnTo>
                    <a:pt x="1343" y="3549"/>
                  </a:lnTo>
                  <a:lnTo>
                    <a:pt x="1775" y="3596"/>
                  </a:lnTo>
                  <a:lnTo>
                    <a:pt x="12418" y="3596"/>
                  </a:lnTo>
                  <a:lnTo>
                    <a:pt x="12418" y="15583"/>
                  </a:lnTo>
                  <a:lnTo>
                    <a:pt x="1631" y="15583"/>
                  </a:lnTo>
                  <a:lnTo>
                    <a:pt x="1487" y="15535"/>
                  </a:lnTo>
                  <a:lnTo>
                    <a:pt x="1343" y="15439"/>
                  </a:lnTo>
                  <a:lnTo>
                    <a:pt x="1199" y="15343"/>
                  </a:lnTo>
                  <a:lnTo>
                    <a:pt x="1104" y="15247"/>
                  </a:lnTo>
                  <a:lnTo>
                    <a:pt x="1008" y="15103"/>
                  </a:lnTo>
                  <a:lnTo>
                    <a:pt x="960" y="14959"/>
                  </a:lnTo>
                  <a:lnTo>
                    <a:pt x="960" y="14767"/>
                  </a:lnTo>
                  <a:lnTo>
                    <a:pt x="960" y="3357"/>
                  </a:lnTo>
                  <a:close/>
                  <a:moveTo>
                    <a:pt x="1439" y="1"/>
                  </a:moveTo>
                  <a:lnTo>
                    <a:pt x="1104" y="144"/>
                  </a:lnTo>
                  <a:lnTo>
                    <a:pt x="768" y="288"/>
                  </a:lnTo>
                  <a:lnTo>
                    <a:pt x="528" y="528"/>
                  </a:lnTo>
                  <a:lnTo>
                    <a:pt x="289" y="768"/>
                  </a:lnTo>
                  <a:lnTo>
                    <a:pt x="145" y="1103"/>
                  </a:lnTo>
                  <a:lnTo>
                    <a:pt x="49" y="1439"/>
                  </a:lnTo>
                  <a:lnTo>
                    <a:pt x="1" y="1775"/>
                  </a:lnTo>
                  <a:lnTo>
                    <a:pt x="1" y="14767"/>
                  </a:lnTo>
                  <a:lnTo>
                    <a:pt x="49" y="15151"/>
                  </a:lnTo>
                  <a:lnTo>
                    <a:pt x="145" y="15487"/>
                  </a:lnTo>
                  <a:lnTo>
                    <a:pt x="289" y="15774"/>
                  </a:lnTo>
                  <a:lnTo>
                    <a:pt x="528" y="16062"/>
                  </a:lnTo>
                  <a:lnTo>
                    <a:pt x="768" y="16254"/>
                  </a:lnTo>
                  <a:lnTo>
                    <a:pt x="1104" y="16446"/>
                  </a:lnTo>
                  <a:lnTo>
                    <a:pt x="1439" y="16541"/>
                  </a:lnTo>
                  <a:lnTo>
                    <a:pt x="1775" y="16589"/>
                  </a:lnTo>
                  <a:lnTo>
                    <a:pt x="12946" y="16589"/>
                  </a:lnTo>
                  <a:lnTo>
                    <a:pt x="13090" y="16541"/>
                  </a:lnTo>
                  <a:lnTo>
                    <a:pt x="13281" y="16446"/>
                  </a:lnTo>
                  <a:lnTo>
                    <a:pt x="13377" y="16254"/>
                  </a:lnTo>
                  <a:lnTo>
                    <a:pt x="13425" y="16110"/>
                  </a:lnTo>
                  <a:lnTo>
                    <a:pt x="13425" y="480"/>
                  </a:lnTo>
                  <a:lnTo>
                    <a:pt x="13377" y="288"/>
                  </a:lnTo>
                  <a:lnTo>
                    <a:pt x="13281" y="144"/>
                  </a:lnTo>
                  <a:lnTo>
                    <a:pt x="130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>
              <a:extLst>
                <a:ext uri="{FF2B5EF4-FFF2-40B4-BE49-F238E27FC236}">
                  <a16:creationId xmlns:a16="http://schemas.microsoft.com/office/drawing/2014/main" id="{BE802EA0-F9B4-98B4-75CA-26234107F1A4}"/>
                </a:ext>
              </a:extLst>
            </p:cNvPr>
            <p:cNvSpPr/>
            <p:nvPr/>
          </p:nvSpPr>
          <p:spPr>
            <a:xfrm>
              <a:off x="6083008" y="3410781"/>
              <a:ext cx="149809" cy="149809"/>
            </a:xfrm>
            <a:custGeom>
              <a:avLst/>
              <a:gdLst/>
              <a:ahLst/>
              <a:cxnLst/>
              <a:rect l="l" t="t" r="r" b="b"/>
              <a:pathLst>
                <a:path w="7192" h="7192" extrusionOk="0">
                  <a:moveTo>
                    <a:pt x="3596" y="959"/>
                  </a:moveTo>
                  <a:lnTo>
                    <a:pt x="4123" y="1007"/>
                  </a:lnTo>
                  <a:lnTo>
                    <a:pt x="4603" y="1151"/>
                  </a:lnTo>
                  <a:lnTo>
                    <a:pt x="5034" y="1391"/>
                  </a:lnTo>
                  <a:lnTo>
                    <a:pt x="5418" y="1726"/>
                  </a:lnTo>
                  <a:lnTo>
                    <a:pt x="5754" y="2110"/>
                  </a:lnTo>
                  <a:lnTo>
                    <a:pt x="5993" y="2541"/>
                  </a:lnTo>
                  <a:lnTo>
                    <a:pt x="6137" y="3069"/>
                  </a:lnTo>
                  <a:lnTo>
                    <a:pt x="6185" y="3596"/>
                  </a:lnTo>
                  <a:lnTo>
                    <a:pt x="6137" y="4123"/>
                  </a:lnTo>
                  <a:lnTo>
                    <a:pt x="5993" y="4603"/>
                  </a:lnTo>
                  <a:lnTo>
                    <a:pt x="5754" y="5034"/>
                  </a:lnTo>
                  <a:lnTo>
                    <a:pt x="5418" y="5418"/>
                  </a:lnTo>
                  <a:lnTo>
                    <a:pt x="5034" y="5753"/>
                  </a:lnTo>
                  <a:lnTo>
                    <a:pt x="4603" y="5993"/>
                  </a:lnTo>
                  <a:lnTo>
                    <a:pt x="4123" y="6137"/>
                  </a:lnTo>
                  <a:lnTo>
                    <a:pt x="3596" y="6185"/>
                  </a:lnTo>
                  <a:lnTo>
                    <a:pt x="3069" y="6137"/>
                  </a:lnTo>
                  <a:lnTo>
                    <a:pt x="2541" y="5993"/>
                  </a:lnTo>
                  <a:lnTo>
                    <a:pt x="2110" y="5753"/>
                  </a:lnTo>
                  <a:lnTo>
                    <a:pt x="1726" y="5418"/>
                  </a:lnTo>
                  <a:lnTo>
                    <a:pt x="1391" y="5034"/>
                  </a:lnTo>
                  <a:lnTo>
                    <a:pt x="1151" y="4603"/>
                  </a:lnTo>
                  <a:lnTo>
                    <a:pt x="1007" y="4123"/>
                  </a:lnTo>
                  <a:lnTo>
                    <a:pt x="959" y="3596"/>
                  </a:lnTo>
                  <a:lnTo>
                    <a:pt x="1007" y="3069"/>
                  </a:lnTo>
                  <a:lnTo>
                    <a:pt x="1151" y="2541"/>
                  </a:lnTo>
                  <a:lnTo>
                    <a:pt x="1391" y="2110"/>
                  </a:lnTo>
                  <a:lnTo>
                    <a:pt x="1726" y="1726"/>
                  </a:lnTo>
                  <a:lnTo>
                    <a:pt x="2110" y="1391"/>
                  </a:lnTo>
                  <a:lnTo>
                    <a:pt x="2541" y="1151"/>
                  </a:lnTo>
                  <a:lnTo>
                    <a:pt x="3069" y="1007"/>
                  </a:lnTo>
                  <a:lnTo>
                    <a:pt x="3596" y="959"/>
                  </a:lnTo>
                  <a:close/>
                  <a:moveTo>
                    <a:pt x="3213" y="0"/>
                  </a:moveTo>
                  <a:lnTo>
                    <a:pt x="2829" y="48"/>
                  </a:lnTo>
                  <a:lnTo>
                    <a:pt x="2493" y="144"/>
                  </a:lnTo>
                  <a:lnTo>
                    <a:pt x="2158" y="288"/>
                  </a:lnTo>
                  <a:lnTo>
                    <a:pt x="1870" y="432"/>
                  </a:lnTo>
                  <a:lnTo>
                    <a:pt x="1582" y="576"/>
                  </a:lnTo>
                  <a:lnTo>
                    <a:pt x="1295" y="815"/>
                  </a:lnTo>
                  <a:lnTo>
                    <a:pt x="1055" y="1055"/>
                  </a:lnTo>
                  <a:lnTo>
                    <a:pt x="815" y="1295"/>
                  </a:lnTo>
                  <a:lnTo>
                    <a:pt x="576" y="1582"/>
                  </a:lnTo>
                  <a:lnTo>
                    <a:pt x="432" y="1870"/>
                  </a:lnTo>
                  <a:lnTo>
                    <a:pt x="240" y="2158"/>
                  </a:lnTo>
                  <a:lnTo>
                    <a:pt x="144" y="2493"/>
                  </a:lnTo>
                  <a:lnTo>
                    <a:pt x="48" y="2877"/>
                  </a:lnTo>
                  <a:lnTo>
                    <a:pt x="0" y="3212"/>
                  </a:lnTo>
                  <a:lnTo>
                    <a:pt x="0" y="3596"/>
                  </a:lnTo>
                  <a:lnTo>
                    <a:pt x="0" y="3932"/>
                  </a:lnTo>
                  <a:lnTo>
                    <a:pt x="48" y="4315"/>
                  </a:lnTo>
                  <a:lnTo>
                    <a:pt x="144" y="4651"/>
                  </a:lnTo>
                  <a:lnTo>
                    <a:pt x="240" y="4986"/>
                  </a:lnTo>
                  <a:lnTo>
                    <a:pt x="432" y="5274"/>
                  </a:lnTo>
                  <a:lnTo>
                    <a:pt x="576" y="5610"/>
                  </a:lnTo>
                  <a:lnTo>
                    <a:pt x="815" y="5849"/>
                  </a:lnTo>
                  <a:lnTo>
                    <a:pt x="1055" y="6137"/>
                  </a:lnTo>
                  <a:lnTo>
                    <a:pt x="1295" y="6377"/>
                  </a:lnTo>
                  <a:lnTo>
                    <a:pt x="1582" y="6569"/>
                  </a:lnTo>
                  <a:lnTo>
                    <a:pt x="1870" y="6760"/>
                  </a:lnTo>
                  <a:lnTo>
                    <a:pt x="2158" y="6904"/>
                  </a:lnTo>
                  <a:lnTo>
                    <a:pt x="2493" y="7000"/>
                  </a:lnTo>
                  <a:lnTo>
                    <a:pt x="2829" y="7096"/>
                  </a:lnTo>
                  <a:lnTo>
                    <a:pt x="3213" y="7144"/>
                  </a:lnTo>
                  <a:lnTo>
                    <a:pt x="3596" y="7192"/>
                  </a:lnTo>
                  <a:lnTo>
                    <a:pt x="3932" y="7144"/>
                  </a:lnTo>
                  <a:lnTo>
                    <a:pt x="4315" y="7096"/>
                  </a:lnTo>
                  <a:lnTo>
                    <a:pt x="4651" y="7000"/>
                  </a:lnTo>
                  <a:lnTo>
                    <a:pt x="4986" y="6904"/>
                  </a:lnTo>
                  <a:lnTo>
                    <a:pt x="5274" y="6760"/>
                  </a:lnTo>
                  <a:lnTo>
                    <a:pt x="5562" y="6569"/>
                  </a:lnTo>
                  <a:lnTo>
                    <a:pt x="5849" y="6377"/>
                  </a:lnTo>
                  <a:lnTo>
                    <a:pt x="6137" y="6137"/>
                  </a:lnTo>
                  <a:lnTo>
                    <a:pt x="6329" y="5849"/>
                  </a:lnTo>
                  <a:lnTo>
                    <a:pt x="6569" y="5610"/>
                  </a:lnTo>
                  <a:lnTo>
                    <a:pt x="6712" y="5274"/>
                  </a:lnTo>
                  <a:lnTo>
                    <a:pt x="6904" y="4986"/>
                  </a:lnTo>
                  <a:lnTo>
                    <a:pt x="7000" y="4651"/>
                  </a:lnTo>
                  <a:lnTo>
                    <a:pt x="7096" y="4315"/>
                  </a:lnTo>
                  <a:lnTo>
                    <a:pt x="7144" y="3932"/>
                  </a:lnTo>
                  <a:lnTo>
                    <a:pt x="7192" y="3596"/>
                  </a:lnTo>
                  <a:lnTo>
                    <a:pt x="7144" y="3212"/>
                  </a:lnTo>
                  <a:lnTo>
                    <a:pt x="7096" y="2877"/>
                  </a:lnTo>
                  <a:lnTo>
                    <a:pt x="7000" y="2493"/>
                  </a:lnTo>
                  <a:lnTo>
                    <a:pt x="6904" y="2158"/>
                  </a:lnTo>
                  <a:lnTo>
                    <a:pt x="6712" y="1870"/>
                  </a:lnTo>
                  <a:lnTo>
                    <a:pt x="6569" y="1582"/>
                  </a:lnTo>
                  <a:lnTo>
                    <a:pt x="6329" y="1295"/>
                  </a:lnTo>
                  <a:lnTo>
                    <a:pt x="6137" y="1055"/>
                  </a:lnTo>
                  <a:lnTo>
                    <a:pt x="5849" y="815"/>
                  </a:lnTo>
                  <a:lnTo>
                    <a:pt x="5562" y="576"/>
                  </a:lnTo>
                  <a:lnTo>
                    <a:pt x="5274" y="432"/>
                  </a:lnTo>
                  <a:lnTo>
                    <a:pt x="4986" y="288"/>
                  </a:lnTo>
                  <a:lnTo>
                    <a:pt x="4651" y="144"/>
                  </a:lnTo>
                  <a:lnTo>
                    <a:pt x="4315" y="48"/>
                  </a:lnTo>
                  <a:lnTo>
                    <a:pt x="39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>
              <a:extLst>
                <a:ext uri="{FF2B5EF4-FFF2-40B4-BE49-F238E27FC236}">
                  <a16:creationId xmlns:a16="http://schemas.microsoft.com/office/drawing/2014/main" id="{4E4E21E5-A7CA-4A1F-B247-C1B5BEA13874}"/>
                </a:ext>
              </a:extLst>
            </p:cNvPr>
            <p:cNvSpPr/>
            <p:nvPr/>
          </p:nvSpPr>
          <p:spPr>
            <a:xfrm>
              <a:off x="6125938" y="3453712"/>
              <a:ext cx="62948" cy="62948"/>
            </a:xfrm>
            <a:custGeom>
              <a:avLst/>
              <a:gdLst/>
              <a:ahLst/>
              <a:cxnLst/>
              <a:rect l="l" t="t" r="r" b="b"/>
              <a:pathLst>
                <a:path w="3022" h="3022" extrusionOk="0">
                  <a:moveTo>
                    <a:pt x="1391" y="1"/>
                  </a:moveTo>
                  <a:lnTo>
                    <a:pt x="1199" y="97"/>
                  </a:lnTo>
                  <a:lnTo>
                    <a:pt x="1104" y="288"/>
                  </a:lnTo>
                  <a:lnTo>
                    <a:pt x="1056" y="480"/>
                  </a:lnTo>
                  <a:lnTo>
                    <a:pt x="1056" y="1056"/>
                  </a:lnTo>
                  <a:lnTo>
                    <a:pt x="336" y="1056"/>
                  </a:lnTo>
                  <a:lnTo>
                    <a:pt x="145" y="1151"/>
                  </a:lnTo>
                  <a:lnTo>
                    <a:pt x="49" y="1295"/>
                  </a:lnTo>
                  <a:lnTo>
                    <a:pt x="1" y="1439"/>
                  </a:lnTo>
                  <a:lnTo>
                    <a:pt x="49" y="1679"/>
                  </a:lnTo>
                  <a:lnTo>
                    <a:pt x="145" y="1823"/>
                  </a:lnTo>
                  <a:lnTo>
                    <a:pt x="289" y="1966"/>
                  </a:lnTo>
                  <a:lnTo>
                    <a:pt x="480" y="2014"/>
                  </a:lnTo>
                  <a:lnTo>
                    <a:pt x="1056" y="2014"/>
                  </a:lnTo>
                  <a:lnTo>
                    <a:pt x="1056" y="2542"/>
                  </a:lnTo>
                  <a:lnTo>
                    <a:pt x="1056" y="2734"/>
                  </a:lnTo>
                  <a:lnTo>
                    <a:pt x="1152" y="2877"/>
                  </a:lnTo>
                  <a:lnTo>
                    <a:pt x="1295" y="2973"/>
                  </a:lnTo>
                  <a:lnTo>
                    <a:pt x="1487" y="3021"/>
                  </a:lnTo>
                  <a:lnTo>
                    <a:pt x="1679" y="3021"/>
                  </a:lnTo>
                  <a:lnTo>
                    <a:pt x="1871" y="2925"/>
                  </a:lnTo>
                  <a:lnTo>
                    <a:pt x="1967" y="2734"/>
                  </a:lnTo>
                  <a:lnTo>
                    <a:pt x="2015" y="2542"/>
                  </a:lnTo>
                  <a:lnTo>
                    <a:pt x="2015" y="2014"/>
                  </a:lnTo>
                  <a:lnTo>
                    <a:pt x="2542" y="2014"/>
                  </a:lnTo>
                  <a:lnTo>
                    <a:pt x="2782" y="1966"/>
                  </a:lnTo>
                  <a:lnTo>
                    <a:pt x="2925" y="1823"/>
                  </a:lnTo>
                  <a:lnTo>
                    <a:pt x="3021" y="1679"/>
                  </a:lnTo>
                  <a:lnTo>
                    <a:pt x="3021" y="1439"/>
                  </a:lnTo>
                  <a:lnTo>
                    <a:pt x="2973" y="1295"/>
                  </a:lnTo>
                  <a:lnTo>
                    <a:pt x="2878" y="1151"/>
                  </a:lnTo>
                  <a:lnTo>
                    <a:pt x="2734" y="1056"/>
                  </a:lnTo>
                  <a:lnTo>
                    <a:pt x="2015" y="1056"/>
                  </a:lnTo>
                  <a:lnTo>
                    <a:pt x="2015" y="480"/>
                  </a:lnTo>
                  <a:lnTo>
                    <a:pt x="1967" y="336"/>
                  </a:lnTo>
                  <a:lnTo>
                    <a:pt x="1871" y="145"/>
                  </a:lnTo>
                  <a:lnTo>
                    <a:pt x="1775" y="49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>
              <a:extLst>
                <a:ext uri="{FF2B5EF4-FFF2-40B4-BE49-F238E27FC236}">
                  <a16:creationId xmlns:a16="http://schemas.microsoft.com/office/drawing/2014/main" id="{B122937C-44AC-8F62-3182-04A6B5C828DA}"/>
                </a:ext>
              </a:extLst>
            </p:cNvPr>
            <p:cNvSpPr/>
            <p:nvPr/>
          </p:nvSpPr>
          <p:spPr>
            <a:xfrm>
              <a:off x="6087986" y="3583545"/>
              <a:ext cx="138853" cy="19997"/>
            </a:xfrm>
            <a:custGeom>
              <a:avLst/>
              <a:gdLst/>
              <a:ahLst/>
              <a:cxnLst/>
              <a:rect l="l" t="t" r="r" b="b"/>
              <a:pathLst>
                <a:path w="6666" h="960" extrusionOk="0">
                  <a:moveTo>
                    <a:pt x="289" y="1"/>
                  </a:moveTo>
                  <a:lnTo>
                    <a:pt x="145" y="144"/>
                  </a:lnTo>
                  <a:lnTo>
                    <a:pt x="49" y="288"/>
                  </a:lnTo>
                  <a:lnTo>
                    <a:pt x="1" y="480"/>
                  </a:lnTo>
                  <a:lnTo>
                    <a:pt x="49" y="672"/>
                  </a:lnTo>
                  <a:lnTo>
                    <a:pt x="145" y="816"/>
                  </a:lnTo>
                  <a:lnTo>
                    <a:pt x="289" y="911"/>
                  </a:lnTo>
                  <a:lnTo>
                    <a:pt x="480" y="959"/>
                  </a:lnTo>
                  <a:lnTo>
                    <a:pt x="6186" y="959"/>
                  </a:lnTo>
                  <a:lnTo>
                    <a:pt x="6378" y="911"/>
                  </a:lnTo>
                  <a:lnTo>
                    <a:pt x="6521" y="816"/>
                  </a:lnTo>
                  <a:lnTo>
                    <a:pt x="6617" y="672"/>
                  </a:lnTo>
                  <a:lnTo>
                    <a:pt x="6665" y="480"/>
                  </a:lnTo>
                  <a:lnTo>
                    <a:pt x="6617" y="288"/>
                  </a:lnTo>
                  <a:lnTo>
                    <a:pt x="6521" y="144"/>
                  </a:lnTo>
                  <a:lnTo>
                    <a:pt x="6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48">
            <a:extLst>
              <a:ext uri="{FF2B5EF4-FFF2-40B4-BE49-F238E27FC236}">
                <a16:creationId xmlns:a16="http://schemas.microsoft.com/office/drawing/2014/main" id="{49FF1962-E821-FFFC-2F97-AC4093772C30}"/>
              </a:ext>
            </a:extLst>
          </p:cNvPr>
          <p:cNvGrpSpPr/>
          <p:nvPr/>
        </p:nvGrpSpPr>
        <p:grpSpPr>
          <a:xfrm rot="2177545">
            <a:off x="8133937" y="2090966"/>
            <a:ext cx="593663" cy="961559"/>
            <a:chOff x="4097852" y="3477040"/>
            <a:chExt cx="427382" cy="692232"/>
          </a:xfrm>
        </p:grpSpPr>
        <p:sp>
          <p:nvSpPr>
            <p:cNvPr id="1465" name="Google Shape;1465;p48">
              <a:extLst>
                <a:ext uri="{FF2B5EF4-FFF2-40B4-BE49-F238E27FC236}">
                  <a16:creationId xmlns:a16="http://schemas.microsoft.com/office/drawing/2014/main" id="{AE86B448-C7F7-2C21-9177-A1872DDFEC21}"/>
                </a:ext>
              </a:extLst>
            </p:cNvPr>
            <p:cNvSpPr/>
            <p:nvPr/>
          </p:nvSpPr>
          <p:spPr>
            <a:xfrm rot="1777425">
              <a:off x="4419815" y="3498658"/>
              <a:ext cx="88003" cy="32782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>
              <a:extLst>
                <a:ext uri="{FF2B5EF4-FFF2-40B4-BE49-F238E27FC236}">
                  <a16:creationId xmlns:a16="http://schemas.microsoft.com/office/drawing/2014/main" id="{491170F0-8519-150D-B8F8-C93124E03160}"/>
                </a:ext>
              </a:extLst>
            </p:cNvPr>
            <p:cNvSpPr/>
            <p:nvPr/>
          </p:nvSpPr>
          <p:spPr>
            <a:xfrm>
              <a:off x="4114104" y="3488382"/>
              <a:ext cx="318519" cy="627262"/>
            </a:xfrm>
            <a:custGeom>
              <a:avLst/>
              <a:gdLst/>
              <a:ahLst/>
              <a:cxnLst/>
              <a:rect l="l" t="t" r="r" b="b"/>
              <a:pathLst>
                <a:path w="7526" h="14821" extrusionOk="0">
                  <a:moveTo>
                    <a:pt x="7526" y="1"/>
                  </a:moveTo>
                  <a:lnTo>
                    <a:pt x="269" y="3917"/>
                  </a:lnTo>
                  <a:lnTo>
                    <a:pt x="1" y="14820"/>
                  </a:lnTo>
                  <a:lnTo>
                    <a:pt x="1114" y="14321"/>
                  </a:lnTo>
                  <a:lnTo>
                    <a:pt x="7449" y="423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>
              <a:extLst>
                <a:ext uri="{FF2B5EF4-FFF2-40B4-BE49-F238E27FC236}">
                  <a16:creationId xmlns:a16="http://schemas.microsoft.com/office/drawing/2014/main" id="{1E2612E7-AB7A-62BD-D945-B1515E7AF912}"/>
                </a:ext>
              </a:extLst>
            </p:cNvPr>
            <p:cNvSpPr/>
            <p:nvPr/>
          </p:nvSpPr>
          <p:spPr>
            <a:xfrm>
              <a:off x="4201841" y="3553391"/>
              <a:ext cx="292533" cy="615877"/>
            </a:xfrm>
            <a:custGeom>
              <a:avLst/>
              <a:gdLst/>
              <a:ahLst/>
              <a:cxnLst/>
              <a:rect l="l" t="t" r="r" b="b"/>
              <a:pathLst>
                <a:path w="6912" h="14552" extrusionOk="0">
                  <a:moveTo>
                    <a:pt x="6911" y="1"/>
                  </a:moveTo>
                  <a:lnTo>
                    <a:pt x="193" y="3686"/>
                  </a:lnTo>
                  <a:lnTo>
                    <a:pt x="1" y="14551"/>
                  </a:lnTo>
                  <a:lnTo>
                    <a:pt x="6681" y="10904"/>
                  </a:lnTo>
                  <a:lnTo>
                    <a:pt x="69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>
              <a:extLst>
                <a:ext uri="{FF2B5EF4-FFF2-40B4-BE49-F238E27FC236}">
                  <a16:creationId xmlns:a16="http://schemas.microsoft.com/office/drawing/2014/main" id="{5958F46F-7F96-CEF7-3FCD-54A86A0D49A2}"/>
                </a:ext>
              </a:extLst>
            </p:cNvPr>
            <p:cNvSpPr/>
            <p:nvPr/>
          </p:nvSpPr>
          <p:spPr>
            <a:xfrm>
              <a:off x="4107629" y="3477040"/>
              <a:ext cx="417596" cy="232393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>
              <a:extLst>
                <a:ext uri="{FF2B5EF4-FFF2-40B4-BE49-F238E27FC236}">
                  <a16:creationId xmlns:a16="http://schemas.microsoft.com/office/drawing/2014/main" id="{0E4F4CF8-6687-8F02-D7A4-A423A7C67EC9}"/>
                </a:ext>
              </a:extLst>
            </p:cNvPr>
            <p:cNvSpPr/>
            <p:nvPr/>
          </p:nvSpPr>
          <p:spPr>
            <a:xfrm>
              <a:off x="4128748" y="3506285"/>
              <a:ext cx="357498" cy="602842"/>
            </a:xfrm>
            <a:custGeom>
              <a:avLst/>
              <a:gdLst/>
              <a:ahLst/>
              <a:cxnLst/>
              <a:rect l="l" t="t" r="r" b="b"/>
              <a:pathLst>
                <a:path w="8447" h="14244" extrusionOk="0">
                  <a:moveTo>
                    <a:pt x="7103" y="0"/>
                  </a:moveTo>
                  <a:lnTo>
                    <a:pt x="231" y="3724"/>
                  </a:lnTo>
                  <a:lnTo>
                    <a:pt x="0" y="13744"/>
                  </a:lnTo>
                  <a:lnTo>
                    <a:pt x="231" y="13744"/>
                  </a:lnTo>
                  <a:lnTo>
                    <a:pt x="461" y="13783"/>
                  </a:lnTo>
                  <a:lnTo>
                    <a:pt x="691" y="13898"/>
                  </a:lnTo>
                  <a:lnTo>
                    <a:pt x="922" y="13975"/>
                  </a:lnTo>
                  <a:lnTo>
                    <a:pt x="1229" y="14167"/>
                  </a:lnTo>
                  <a:lnTo>
                    <a:pt x="1382" y="14244"/>
                  </a:lnTo>
                  <a:lnTo>
                    <a:pt x="1536" y="4569"/>
                  </a:lnTo>
                  <a:lnTo>
                    <a:pt x="8446" y="806"/>
                  </a:lnTo>
                  <a:lnTo>
                    <a:pt x="71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>
              <a:extLst>
                <a:ext uri="{FF2B5EF4-FFF2-40B4-BE49-F238E27FC236}">
                  <a16:creationId xmlns:a16="http://schemas.microsoft.com/office/drawing/2014/main" id="{D62F6BD8-594A-A7BF-C7C6-E7569A914871}"/>
                </a:ext>
              </a:extLst>
            </p:cNvPr>
            <p:cNvSpPr/>
            <p:nvPr/>
          </p:nvSpPr>
          <p:spPr>
            <a:xfrm>
              <a:off x="4240863" y="3538790"/>
              <a:ext cx="190155" cy="102378"/>
            </a:xfrm>
            <a:custGeom>
              <a:avLst/>
              <a:gdLst/>
              <a:ahLst/>
              <a:cxnLst/>
              <a:rect l="l" t="t" r="r" b="b"/>
              <a:pathLst>
                <a:path w="4493" h="2419" extrusionOk="0">
                  <a:moveTo>
                    <a:pt x="4492" y="0"/>
                  </a:moveTo>
                  <a:lnTo>
                    <a:pt x="3340" y="576"/>
                  </a:lnTo>
                  <a:lnTo>
                    <a:pt x="2227" y="1152"/>
                  </a:lnTo>
                  <a:lnTo>
                    <a:pt x="1114" y="1766"/>
                  </a:lnTo>
                  <a:lnTo>
                    <a:pt x="0" y="2419"/>
                  </a:lnTo>
                  <a:lnTo>
                    <a:pt x="1152" y="1843"/>
                  </a:lnTo>
                  <a:lnTo>
                    <a:pt x="2265" y="1267"/>
                  </a:lnTo>
                  <a:lnTo>
                    <a:pt x="3379" y="653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>
              <a:extLst>
                <a:ext uri="{FF2B5EF4-FFF2-40B4-BE49-F238E27FC236}">
                  <a16:creationId xmlns:a16="http://schemas.microsoft.com/office/drawing/2014/main" id="{B9B1B3F3-467D-93DF-4D63-4F8BE4512862}"/>
                </a:ext>
              </a:extLst>
            </p:cNvPr>
            <p:cNvSpPr/>
            <p:nvPr/>
          </p:nvSpPr>
          <p:spPr>
            <a:xfrm>
              <a:off x="4206750" y="3579378"/>
              <a:ext cx="118630" cy="65050"/>
            </a:xfrm>
            <a:custGeom>
              <a:avLst/>
              <a:gdLst/>
              <a:ahLst/>
              <a:cxnLst/>
              <a:rect l="l" t="t" r="r" b="b"/>
              <a:pathLst>
                <a:path w="2803" h="1537" extrusionOk="0">
                  <a:moveTo>
                    <a:pt x="2803" y="1"/>
                  </a:moveTo>
                  <a:lnTo>
                    <a:pt x="2073" y="346"/>
                  </a:lnTo>
                  <a:lnTo>
                    <a:pt x="1382" y="730"/>
                  </a:lnTo>
                  <a:lnTo>
                    <a:pt x="691" y="1114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729" y="1191"/>
                  </a:lnTo>
                  <a:lnTo>
                    <a:pt x="1421" y="807"/>
                  </a:lnTo>
                  <a:lnTo>
                    <a:pt x="2112" y="423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>
              <a:extLst>
                <a:ext uri="{FF2B5EF4-FFF2-40B4-BE49-F238E27FC236}">
                  <a16:creationId xmlns:a16="http://schemas.microsoft.com/office/drawing/2014/main" id="{6A8A40BB-9E23-3AC3-2A86-4FE6C8CB26C2}"/>
                </a:ext>
              </a:extLst>
            </p:cNvPr>
            <p:cNvSpPr/>
            <p:nvPr/>
          </p:nvSpPr>
          <p:spPr>
            <a:xfrm>
              <a:off x="4185588" y="3699619"/>
              <a:ext cx="24420" cy="469653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>
              <a:extLst>
                <a:ext uri="{FF2B5EF4-FFF2-40B4-BE49-F238E27FC236}">
                  <a16:creationId xmlns:a16="http://schemas.microsoft.com/office/drawing/2014/main" id="{3F0C3F60-0F9A-EC08-1D6B-F3532C0537D3}"/>
                </a:ext>
              </a:extLst>
            </p:cNvPr>
            <p:cNvSpPr/>
            <p:nvPr/>
          </p:nvSpPr>
          <p:spPr>
            <a:xfrm>
              <a:off x="4497597" y="3533880"/>
              <a:ext cx="27637" cy="472869"/>
            </a:xfrm>
            <a:custGeom>
              <a:avLst/>
              <a:gdLst/>
              <a:ahLst/>
              <a:cxnLst/>
              <a:rect l="l" t="t" r="r" b="b"/>
              <a:pathLst>
                <a:path w="653" h="11173" extrusionOk="0">
                  <a:moveTo>
                    <a:pt x="653" y="1"/>
                  </a:moveTo>
                  <a:lnTo>
                    <a:pt x="269" y="346"/>
                  </a:lnTo>
                  <a:lnTo>
                    <a:pt x="0" y="11173"/>
                  </a:lnTo>
                  <a:lnTo>
                    <a:pt x="39" y="11135"/>
                  </a:lnTo>
                  <a:lnTo>
                    <a:pt x="154" y="11096"/>
                  </a:lnTo>
                  <a:lnTo>
                    <a:pt x="192" y="11096"/>
                  </a:lnTo>
                  <a:lnTo>
                    <a:pt x="269" y="11019"/>
                  </a:lnTo>
                  <a:lnTo>
                    <a:pt x="307" y="10943"/>
                  </a:lnTo>
                  <a:lnTo>
                    <a:pt x="384" y="10866"/>
                  </a:lnTo>
                  <a:lnTo>
                    <a:pt x="384" y="10674"/>
                  </a:lnTo>
                  <a:lnTo>
                    <a:pt x="422" y="10328"/>
                  </a:lnTo>
                  <a:lnTo>
                    <a:pt x="461" y="9061"/>
                  </a:lnTo>
                  <a:lnTo>
                    <a:pt x="538" y="5337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>
              <a:extLst>
                <a:ext uri="{FF2B5EF4-FFF2-40B4-BE49-F238E27FC236}">
                  <a16:creationId xmlns:a16="http://schemas.microsoft.com/office/drawing/2014/main" id="{B7782C7C-BCD8-EBBC-9D2E-CAD7ABD3D958}"/>
                </a:ext>
              </a:extLst>
            </p:cNvPr>
            <p:cNvSpPr/>
            <p:nvPr/>
          </p:nvSpPr>
          <p:spPr>
            <a:xfrm>
              <a:off x="4484604" y="3546916"/>
              <a:ext cx="24378" cy="467960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>
              <a:extLst>
                <a:ext uri="{FF2B5EF4-FFF2-40B4-BE49-F238E27FC236}">
                  <a16:creationId xmlns:a16="http://schemas.microsoft.com/office/drawing/2014/main" id="{0B9A27A3-368F-2DF5-2563-0794AD74A0CB}"/>
                </a:ext>
              </a:extLst>
            </p:cNvPr>
            <p:cNvSpPr/>
            <p:nvPr/>
          </p:nvSpPr>
          <p:spPr>
            <a:xfrm>
              <a:off x="4128748" y="3663898"/>
              <a:ext cx="74784" cy="445233"/>
            </a:xfrm>
            <a:custGeom>
              <a:avLst/>
              <a:gdLst/>
              <a:ahLst/>
              <a:cxnLst/>
              <a:rect l="l" t="t" r="r" b="b"/>
              <a:pathLst>
                <a:path w="1767" h="10520" extrusionOk="0">
                  <a:moveTo>
                    <a:pt x="231" y="0"/>
                  </a:moveTo>
                  <a:lnTo>
                    <a:pt x="0" y="10020"/>
                  </a:lnTo>
                  <a:lnTo>
                    <a:pt x="231" y="10020"/>
                  </a:lnTo>
                  <a:lnTo>
                    <a:pt x="461" y="10059"/>
                  </a:lnTo>
                  <a:lnTo>
                    <a:pt x="691" y="10174"/>
                  </a:lnTo>
                  <a:lnTo>
                    <a:pt x="922" y="10251"/>
                  </a:lnTo>
                  <a:lnTo>
                    <a:pt x="1229" y="10443"/>
                  </a:lnTo>
                  <a:lnTo>
                    <a:pt x="1382" y="10520"/>
                  </a:lnTo>
                  <a:lnTo>
                    <a:pt x="1536" y="845"/>
                  </a:lnTo>
                  <a:lnTo>
                    <a:pt x="1766" y="730"/>
                  </a:lnTo>
                  <a:lnTo>
                    <a:pt x="1613" y="576"/>
                  </a:lnTo>
                  <a:lnTo>
                    <a:pt x="1459" y="461"/>
                  </a:lnTo>
                  <a:lnTo>
                    <a:pt x="1344" y="346"/>
                  </a:lnTo>
                  <a:lnTo>
                    <a:pt x="1190" y="269"/>
                  </a:lnTo>
                  <a:lnTo>
                    <a:pt x="960" y="115"/>
                  </a:lnTo>
                  <a:lnTo>
                    <a:pt x="691" y="39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>
              <a:extLst>
                <a:ext uri="{FF2B5EF4-FFF2-40B4-BE49-F238E27FC236}">
                  <a16:creationId xmlns:a16="http://schemas.microsoft.com/office/drawing/2014/main" id="{8BE60FD9-E59B-AEB4-8E4D-157272831633}"/>
                </a:ext>
              </a:extLst>
            </p:cNvPr>
            <p:cNvSpPr/>
            <p:nvPr/>
          </p:nvSpPr>
          <p:spPr>
            <a:xfrm>
              <a:off x="4172595" y="4100972"/>
              <a:ext cx="14686" cy="8168"/>
            </a:xfrm>
            <a:custGeom>
              <a:avLst/>
              <a:gdLst/>
              <a:ahLst/>
              <a:cxnLst/>
              <a:rect l="l" t="t" r="r" b="b"/>
              <a:pathLst>
                <a:path w="347" h="193" extrusionOk="0">
                  <a:moveTo>
                    <a:pt x="346" y="193"/>
                  </a:move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346" y="193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31" y="116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231" y="116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8">
              <a:extLst>
                <a:ext uri="{FF2B5EF4-FFF2-40B4-BE49-F238E27FC236}">
                  <a16:creationId xmlns:a16="http://schemas.microsoft.com/office/drawing/2014/main" id="{D10B751B-7A61-8315-C08F-53E7D9601DDE}"/>
                </a:ext>
              </a:extLst>
            </p:cNvPr>
            <p:cNvSpPr/>
            <p:nvPr/>
          </p:nvSpPr>
          <p:spPr>
            <a:xfrm>
              <a:off x="4097852" y="3644387"/>
              <a:ext cx="27679" cy="471261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>
              <a:extLst>
                <a:ext uri="{FF2B5EF4-FFF2-40B4-BE49-F238E27FC236}">
                  <a16:creationId xmlns:a16="http://schemas.microsoft.com/office/drawing/2014/main" id="{1091393F-ED14-86B1-FF33-4C23345C7FB0}"/>
                </a:ext>
              </a:extLst>
            </p:cNvPr>
            <p:cNvSpPr/>
            <p:nvPr/>
          </p:nvSpPr>
          <p:spPr>
            <a:xfrm>
              <a:off x="4151476" y="3723997"/>
              <a:ext cx="6560" cy="297400"/>
            </a:xfrm>
            <a:custGeom>
              <a:avLst/>
              <a:gdLst/>
              <a:ahLst/>
              <a:cxnLst/>
              <a:rect l="l" t="t" r="r" b="b"/>
              <a:pathLst>
                <a:path w="155" h="7027" extrusionOk="0">
                  <a:moveTo>
                    <a:pt x="154" y="1"/>
                  </a:moveTo>
                  <a:lnTo>
                    <a:pt x="116" y="1767"/>
                  </a:lnTo>
                  <a:lnTo>
                    <a:pt x="39" y="3533"/>
                  </a:lnTo>
                  <a:lnTo>
                    <a:pt x="1" y="5260"/>
                  </a:lnTo>
                  <a:lnTo>
                    <a:pt x="1" y="7026"/>
                  </a:lnTo>
                  <a:lnTo>
                    <a:pt x="116" y="5260"/>
                  </a:lnTo>
                  <a:lnTo>
                    <a:pt x="154" y="3533"/>
                  </a:lnTo>
                  <a:lnTo>
                    <a:pt x="154" y="176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>
              <a:extLst>
                <a:ext uri="{FF2B5EF4-FFF2-40B4-BE49-F238E27FC236}">
                  <a16:creationId xmlns:a16="http://schemas.microsoft.com/office/drawing/2014/main" id="{2CAF003E-76A4-392F-8DBC-475EEFEF45E2}"/>
                </a:ext>
              </a:extLst>
            </p:cNvPr>
            <p:cNvSpPr/>
            <p:nvPr/>
          </p:nvSpPr>
          <p:spPr>
            <a:xfrm>
              <a:off x="4161252" y="3995375"/>
              <a:ext cx="4909" cy="84518"/>
            </a:xfrm>
            <a:custGeom>
              <a:avLst/>
              <a:gdLst/>
              <a:ahLst/>
              <a:cxnLst/>
              <a:rect l="l" t="t" r="r" b="b"/>
              <a:pathLst>
                <a:path w="116" h="1997" extrusionOk="0">
                  <a:moveTo>
                    <a:pt x="77" y="0"/>
                  </a:moveTo>
                  <a:lnTo>
                    <a:pt x="0" y="499"/>
                  </a:lnTo>
                  <a:lnTo>
                    <a:pt x="0" y="998"/>
                  </a:lnTo>
                  <a:lnTo>
                    <a:pt x="0" y="1497"/>
                  </a:lnTo>
                  <a:lnTo>
                    <a:pt x="0" y="1997"/>
                  </a:lnTo>
                  <a:lnTo>
                    <a:pt x="77" y="1497"/>
                  </a:lnTo>
                  <a:lnTo>
                    <a:pt x="115" y="998"/>
                  </a:lnTo>
                  <a:lnTo>
                    <a:pt x="115" y="499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>
              <a:extLst>
                <a:ext uri="{FF2B5EF4-FFF2-40B4-BE49-F238E27FC236}">
                  <a16:creationId xmlns:a16="http://schemas.microsoft.com/office/drawing/2014/main" id="{E0AD8332-0822-F31D-B884-CA033D01634E}"/>
                </a:ext>
              </a:extLst>
            </p:cNvPr>
            <p:cNvSpPr/>
            <p:nvPr/>
          </p:nvSpPr>
          <p:spPr>
            <a:xfrm>
              <a:off x="4224611" y="4143211"/>
              <a:ext cx="21161" cy="13035"/>
            </a:xfrm>
            <a:custGeom>
              <a:avLst/>
              <a:gdLst/>
              <a:ahLst/>
              <a:cxnLst/>
              <a:rect l="l" t="t" r="r" b="b"/>
              <a:pathLst>
                <a:path w="500" h="308" extrusionOk="0">
                  <a:moveTo>
                    <a:pt x="499" y="1"/>
                  </a:moveTo>
                  <a:lnTo>
                    <a:pt x="0" y="308"/>
                  </a:lnTo>
                  <a:lnTo>
                    <a:pt x="0" y="308"/>
                  </a:lnTo>
                  <a:lnTo>
                    <a:pt x="0" y="308"/>
                  </a:lnTo>
                  <a:lnTo>
                    <a:pt x="499" y="1"/>
                  </a:lnTo>
                  <a:lnTo>
                    <a:pt x="499" y="1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rgbClr val="C0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>
              <a:extLst>
                <a:ext uri="{FF2B5EF4-FFF2-40B4-BE49-F238E27FC236}">
                  <a16:creationId xmlns:a16="http://schemas.microsoft.com/office/drawing/2014/main" id="{9C07865E-5374-0222-8516-34B4394FA90D}"/>
                </a:ext>
              </a:extLst>
            </p:cNvPr>
            <p:cNvSpPr/>
            <p:nvPr/>
          </p:nvSpPr>
          <p:spPr>
            <a:xfrm>
              <a:off x="4482966" y="3546916"/>
              <a:ext cx="24378" cy="467960"/>
            </a:xfrm>
            <a:custGeom>
              <a:avLst/>
              <a:gdLst/>
              <a:ahLst/>
              <a:cxnLst/>
              <a:rect l="l" t="t" r="r" b="b"/>
              <a:pathLst>
                <a:path w="576" h="11057" extrusionOk="0">
                  <a:moveTo>
                    <a:pt x="499" y="0"/>
                  </a:moveTo>
                  <a:lnTo>
                    <a:pt x="384" y="38"/>
                  </a:lnTo>
                  <a:lnTo>
                    <a:pt x="307" y="38"/>
                  </a:lnTo>
                  <a:lnTo>
                    <a:pt x="269" y="77"/>
                  </a:lnTo>
                  <a:lnTo>
                    <a:pt x="230" y="115"/>
                  </a:lnTo>
                  <a:lnTo>
                    <a:pt x="230" y="154"/>
                  </a:lnTo>
                  <a:lnTo>
                    <a:pt x="0" y="11057"/>
                  </a:lnTo>
                  <a:lnTo>
                    <a:pt x="38" y="10942"/>
                  </a:lnTo>
                  <a:lnTo>
                    <a:pt x="77" y="10865"/>
                  </a:lnTo>
                  <a:lnTo>
                    <a:pt x="115" y="10827"/>
                  </a:lnTo>
                  <a:lnTo>
                    <a:pt x="269" y="10827"/>
                  </a:lnTo>
                  <a:lnTo>
                    <a:pt x="307" y="10865"/>
                  </a:lnTo>
                  <a:lnTo>
                    <a:pt x="576" y="38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>
              <a:extLst>
                <a:ext uri="{FF2B5EF4-FFF2-40B4-BE49-F238E27FC236}">
                  <a16:creationId xmlns:a16="http://schemas.microsoft.com/office/drawing/2014/main" id="{BDF1F490-431F-8177-6EB8-CD456D4BC80F}"/>
                </a:ext>
              </a:extLst>
            </p:cNvPr>
            <p:cNvSpPr/>
            <p:nvPr/>
          </p:nvSpPr>
          <p:spPr>
            <a:xfrm>
              <a:off x="4186654" y="3699619"/>
              <a:ext cx="24420" cy="469653"/>
            </a:xfrm>
            <a:custGeom>
              <a:avLst/>
              <a:gdLst/>
              <a:ahLst/>
              <a:cxnLst/>
              <a:rect l="l" t="t" r="r" b="b"/>
              <a:pathLst>
                <a:path w="577" h="11097" extrusionOk="0">
                  <a:moveTo>
                    <a:pt x="193" y="1"/>
                  </a:moveTo>
                  <a:lnTo>
                    <a:pt x="1" y="10866"/>
                  </a:lnTo>
                  <a:lnTo>
                    <a:pt x="385" y="11096"/>
                  </a:lnTo>
                  <a:lnTo>
                    <a:pt x="577" y="231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>
              <a:extLst>
                <a:ext uri="{FF2B5EF4-FFF2-40B4-BE49-F238E27FC236}">
                  <a16:creationId xmlns:a16="http://schemas.microsoft.com/office/drawing/2014/main" id="{F379D59A-1008-DAA5-0BB1-0A6DBD77DAD5}"/>
                </a:ext>
              </a:extLst>
            </p:cNvPr>
            <p:cNvSpPr/>
            <p:nvPr/>
          </p:nvSpPr>
          <p:spPr>
            <a:xfrm>
              <a:off x="4098918" y="3644387"/>
              <a:ext cx="27679" cy="471261"/>
            </a:xfrm>
            <a:custGeom>
              <a:avLst/>
              <a:gdLst/>
              <a:ahLst/>
              <a:cxnLst/>
              <a:rect l="l" t="t" r="r" b="b"/>
              <a:pathLst>
                <a:path w="654" h="11135" extrusionOk="0">
                  <a:moveTo>
                    <a:pt x="231" y="1"/>
                  </a:moveTo>
                  <a:lnTo>
                    <a:pt x="1" y="10904"/>
                  </a:lnTo>
                  <a:lnTo>
                    <a:pt x="385" y="11134"/>
                  </a:lnTo>
                  <a:lnTo>
                    <a:pt x="653" y="231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>
              <a:extLst>
                <a:ext uri="{FF2B5EF4-FFF2-40B4-BE49-F238E27FC236}">
                  <a16:creationId xmlns:a16="http://schemas.microsoft.com/office/drawing/2014/main" id="{382067B7-D5B1-A79F-52BD-3F79DD30016D}"/>
                </a:ext>
              </a:extLst>
            </p:cNvPr>
            <p:cNvSpPr/>
            <p:nvPr/>
          </p:nvSpPr>
          <p:spPr>
            <a:xfrm>
              <a:off x="4105656" y="3477040"/>
              <a:ext cx="417596" cy="232393"/>
            </a:xfrm>
            <a:custGeom>
              <a:avLst/>
              <a:gdLst/>
              <a:ahLst/>
              <a:cxnLst/>
              <a:rect l="l" t="t" r="r" b="b"/>
              <a:pathLst>
                <a:path w="9867" h="5491" extrusionOk="0">
                  <a:moveTo>
                    <a:pt x="7295" y="0"/>
                  </a:moveTo>
                  <a:lnTo>
                    <a:pt x="7064" y="154"/>
                  </a:lnTo>
                  <a:lnTo>
                    <a:pt x="6987" y="269"/>
                  </a:lnTo>
                  <a:lnTo>
                    <a:pt x="6987" y="307"/>
                  </a:lnTo>
                  <a:lnTo>
                    <a:pt x="6949" y="307"/>
                  </a:lnTo>
                  <a:lnTo>
                    <a:pt x="6834" y="346"/>
                  </a:lnTo>
                  <a:lnTo>
                    <a:pt x="6680" y="346"/>
                  </a:lnTo>
                  <a:lnTo>
                    <a:pt x="0" y="3955"/>
                  </a:lnTo>
                  <a:lnTo>
                    <a:pt x="422" y="4185"/>
                  </a:lnTo>
                  <a:lnTo>
                    <a:pt x="7679" y="269"/>
                  </a:lnTo>
                  <a:lnTo>
                    <a:pt x="7947" y="384"/>
                  </a:lnTo>
                  <a:lnTo>
                    <a:pt x="8216" y="461"/>
                  </a:lnTo>
                  <a:lnTo>
                    <a:pt x="8408" y="538"/>
                  </a:lnTo>
                  <a:lnTo>
                    <a:pt x="8600" y="614"/>
                  </a:lnTo>
                  <a:lnTo>
                    <a:pt x="8907" y="768"/>
                  </a:lnTo>
                  <a:lnTo>
                    <a:pt x="9099" y="960"/>
                  </a:lnTo>
                  <a:lnTo>
                    <a:pt x="9214" y="1075"/>
                  </a:lnTo>
                  <a:lnTo>
                    <a:pt x="9291" y="1190"/>
                  </a:lnTo>
                  <a:lnTo>
                    <a:pt x="9291" y="1267"/>
                  </a:lnTo>
                  <a:lnTo>
                    <a:pt x="9291" y="1306"/>
                  </a:lnTo>
                  <a:lnTo>
                    <a:pt x="2035" y="5260"/>
                  </a:lnTo>
                  <a:lnTo>
                    <a:pt x="2419" y="5490"/>
                  </a:lnTo>
                  <a:lnTo>
                    <a:pt x="9022" y="1881"/>
                  </a:lnTo>
                  <a:lnTo>
                    <a:pt x="9137" y="1843"/>
                  </a:lnTo>
                  <a:lnTo>
                    <a:pt x="9368" y="1728"/>
                  </a:lnTo>
                  <a:lnTo>
                    <a:pt x="9521" y="1651"/>
                  </a:lnTo>
                  <a:lnTo>
                    <a:pt x="9636" y="1574"/>
                  </a:lnTo>
                  <a:lnTo>
                    <a:pt x="9752" y="1459"/>
                  </a:lnTo>
                  <a:lnTo>
                    <a:pt x="9867" y="1344"/>
                  </a:lnTo>
                  <a:lnTo>
                    <a:pt x="9713" y="1075"/>
                  </a:lnTo>
                  <a:lnTo>
                    <a:pt x="9560" y="845"/>
                  </a:lnTo>
                  <a:lnTo>
                    <a:pt x="9406" y="653"/>
                  </a:lnTo>
                  <a:lnTo>
                    <a:pt x="9176" y="499"/>
                  </a:lnTo>
                  <a:lnTo>
                    <a:pt x="8984" y="384"/>
                  </a:lnTo>
                  <a:lnTo>
                    <a:pt x="8753" y="269"/>
                  </a:lnTo>
                  <a:lnTo>
                    <a:pt x="8562" y="154"/>
                  </a:lnTo>
                  <a:lnTo>
                    <a:pt x="8370" y="115"/>
                  </a:lnTo>
                  <a:lnTo>
                    <a:pt x="8139" y="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rgbClr val="FFFFFF">
                <a:alpha val="23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48">
            <a:extLst>
              <a:ext uri="{FF2B5EF4-FFF2-40B4-BE49-F238E27FC236}">
                <a16:creationId xmlns:a16="http://schemas.microsoft.com/office/drawing/2014/main" id="{AE019326-C5F8-246A-811D-F7159BEEB1C6}"/>
              </a:ext>
            </a:extLst>
          </p:cNvPr>
          <p:cNvGrpSpPr/>
          <p:nvPr/>
        </p:nvGrpSpPr>
        <p:grpSpPr>
          <a:xfrm rot="3354094">
            <a:off x="3920280" y="3844707"/>
            <a:ext cx="1146115" cy="995455"/>
            <a:chOff x="6748344" y="5221912"/>
            <a:chExt cx="1155007" cy="1003179"/>
          </a:xfrm>
        </p:grpSpPr>
        <p:sp>
          <p:nvSpPr>
            <p:cNvPr id="1486" name="Google Shape;1486;p48">
              <a:extLst>
                <a:ext uri="{FF2B5EF4-FFF2-40B4-BE49-F238E27FC236}">
                  <a16:creationId xmlns:a16="http://schemas.microsoft.com/office/drawing/2014/main" id="{3D1EA416-69A5-F910-A98B-78C6EBA3C8F8}"/>
                </a:ext>
              </a:extLst>
            </p:cNvPr>
            <p:cNvSpPr/>
            <p:nvPr/>
          </p:nvSpPr>
          <p:spPr>
            <a:xfrm rot="-5770336" flipH="1">
              <a:off x="7295962" y="5256312"/>
              <a:ext cx="290212" cy="299536"/>
            </a:xfrm>
            <a:custGeom>
              <a:avLst/>
              <a:gdLst/>
              <a:ahLst/>
              <a:cxnLst/>
              <a:rect l="l" t="t" r="r" b="b"/>
              <a:pathLst>
                <a:path w="4762" h="4915" extrusionOk="0">
                  <a:moveTo>
                    <a:pt x="4761" y="0"/>
                  </a:moveTo>
                  <a:lnTo>
                    <a:pt x="4301" y="269"/>
                  </a:lnTo>
                  <a:lnTo>
                    <a:pt x="3763" y="653"/>
                  </a:lnTo>
                  <a:lnTo>
                    <a:pt x="3110" y="1152"/>
                  </a:lnTo>
                  <a:lnTo>
                    <a:pt x="2381" y="1766"/>
                  </a:lnTo>
                  <a:lnTo>
                    <a:pt x="1575" y="2534"/>
                  </a:lnTo>
                  <a:lnTo>
                    <a:pt x="1152" y="2957"/>
                  </a:lnTo>
                  <a:lnTo>
                    <a:pt x="769" y="3417"/>
                  </a:lnTo>
                  <a:lnTo>
                    <a:pt x="385" y="3878"/>
                  </a:lnTo>
                  <a:lnTo>
                    <a:pt x="1" y="4415"/>
                  </a:lnTo>
                  <a:lnTo>
                    <a:pt x="1152" y="4915"/>
                  </a:lnTo>
                  <a:lnTo>
                    <a:pt x="4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>
              <a:extLst>
                <a:ext uri="{FF2B5EF4-FFF2-40B4-BE49-F238E27FC236}">
                  <a16:creationId xmlns:a16="http://schemas.microsoft.com/office/drawing/2014/main" id="{FDAA9D71-A749-BEF9-D147-775856CB7197}"/>
                </a:ext>
              </a:extLst>
            </p:cNvPr>
            <p:cNvSpPr/>
            <p:nvPr/>
          </p:nvSpPr>
          <p:spPr>
            <a:xfrm rot="-5770336" flipH="1">
              <a:off x="7319639" y="5237744"/>
              <a:ext cx="397838" cy="442265"/>
            </a:xfrm>
            <a:custGeom>
              <a:avLst/>
              <a:gdLst/>
              <a:ahLst/>
              <a:cxnLst/>
              <a:rect l="l" t="t" r="r" b="b"/>
              <a:pathLst>
                <a:path w="6528" h="7257" extrusionOk="0">
                  <a:moveTo>
                    <a:pt x="4646" y="0"/>
                  </a:moveTo>
                  <a:lnTo>
                    <a:pt x="4070" y="538"/>
                  </a:lnTo>
                  <a:lnTo>
                    <a:pt x="2727" y="1958"/>
                  </a:lnTo>
                  <a:lnTo>
                    <a:pt x="1959" y="2803"/>
                  </a:lnTo>
                  <a:lnTo>
                    <a:pt x="1191" y="3724"/>
                  </a:lnTo>
                  <a:lnTo>
                    <a:pt x="500" y="4607"/>
                  </a:lnTo>
                  <a:lnTo>
                    <a:pt x="231" y="5030"/>
                  </a:lnTo>
                  <a:lnTo>
                    <a:pt x="1" y="5414"/>
                  </a:lnTo>
                  <a:lnTo>
                    <a:pt x="5568" y="7256"/>
                  </a:lnTo>
                  <a:lnTo>
                    <a:pt x="6527" y="807"/>
                  </a:lnTo>
                  <a:lnTo>
                    <a:pt x="4953" y="116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>
              <a:extLst>
                <a:ext uri="{FF2B5EF4-FFF2-40B4-BE49-F238E27FC236}">
                  <a16:creationId xmlns:a16="http://schemas.microsoft.com/office/drawing/2014/main" id="{45ED7217-9183-40D7-CD70-187AEF44B538}"/>
                </a:ext>
              </a:extLst>
            </p:cNvPr>
            <p:cNvSpPr/>
            <p:nvPr/>
          </p:nvSpPr>
          <p:spPr>
            <a:xfrm rot="-5770336" flipH="1">
              <a:off x="7232628" y="5572859"/>
              <a:ext cx="100678" cy="93670"/>
            </a:xfrm>
            <a:custGeom>
              <a:avLst/>
              <a:gdLst/>
              <a:ahLst/>
              <a:cxnLst/>
              <a:rect l="l" t="t" r="r" b="b"/>
              <a:pathLst>
                <a:path w="1652" h="1537" extrusionOk="0">
                  <a:moveTo>
                    <a:pt x="538" y="1"/>
                  </a:moveTo>
                  <a:lnTo>
                    <a:pt x="576" y="77"/>
                  </a:lnTo>
                  <a:lnTo>
                    <a:pt x="615" y="231"/>
                  </a:lnTo>
                  <a:lnTo>
                    <a:pt x="653" y="461"/>
                  </a:lnTo>
                  <a:lnTo>
                    <a:pt x="615" y="615"/>
                  </a:lnTo>
                  <a:lnTo>
                    <a:pt x="576" y="768"/>
                  </a:lnTo>
                  <a:lnTo>
                    <a:pt x="499" y="884"/>
                  </a:lnTo>
                  <a:lnTo>
                    <a:pt x="423" y="999"/>
                  </a:lnTo>
                  <a:lnTo>
                    <a:pt x="231" y="1152"/>
                  </a:lnTo>
                  <a:lnTo>
                    <a:pt x="77" y="1229"/>
                  </a:lnTo>
                  <a:lnTo>
                    <a:pt x="0" y="1267"/>
                  </a:lnTo>
                  <a:lnTo>
                    <a:pt x="307" y="1383"/>
                  </a:lnTo>
                  <a:lnTo>
                    <a:pt x="499" y="1459"/>
                  </a:lnTo>
                  <a:lnTo>
                    <a:pt x="883" y="1536"/>
                  </a:lnTo>
                  <a:lnTo>
                    <a:pt x="1344" y="1536"/>
                  </a:lnTo>
                  <a:lnTo>
                    <a:pt x="1498" y="1459"/>
                  </a:lnTo>
                  <a:lnTo>
                    <a:pt x="1574" y="1383"/>
                  </a:lnTo>
                  <a:lnTo>
                    <a:pt x="1651" y="1306"/>
                  </a:lnTo>
                  <a:lnTo>
                    <a:pt x="1651" y="1229"/>
                  </a:lnTo>
                  <a:lnTo>
                    <a:pt x="1651" y="1114"/>
                  </a:lnTo>
                  <a:lnTo>
                    <a:pt x="1613" y="922"/>
                  </a:lnTo>
                  <a:lnTo>
                    <a:pt x="1498" y="730"/>
                  </a:lnTo>
                  <a:lnTo>
                    <a:pt x="1344" y="538"/>
                  </a:lnTo>
                  <a:lnTo>
                    <a:pt x="998" y="269"/>
                  </a:lnTo>
                  <a:lnTo>
                    <a:pt x="845" y="11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>
              <a:extLst>
                <a:ext uri="{FF2B5EF4-FFF2-40B4-BE49-F238E27FC236}">
                  <a16:creationId xmlns:a16="http://schemas.microsoft.com/office/drawing/2014/main" id="{EFF9E867-EAB9-F732-B343-C78683CB5954}"/>
                </a:ext>
              </a:extLst>
            </p:cNvPr>
            <p:cNvSpPr/>
            <p:nvPr/>
          </p:nvSpPr>
          <p:spPr>
            <a:xfrm rot="-5770336" flipH="1">
              <a:off x="6994183" y="5458696"/>
              <a:ext cx="93670" cy="395461"/>
            </a:xfrm>
            <a:custGeom>
              <a:avLst/>
              <a:gdLst/>
              <a:ahLst/>
              <a:cxnLst/>
              <a:rect l="l" t="t" r="r" b="b"/>
              <a:pathLst>
                <a:path w="1537" h="6489" extrusionOk="0">
                  <a:moveTo>
                    <a:pt x="346" y="0"/>
                  </a:moveTo>
                  <a:lnTo>
                    <a:pt x="231" y="615"/>
                  </a:lnTo>
                  <a:lnTo>
                    <a:pt x="154" y="1229"/>
                  </a:lnTo>
                  <a:lnTo>
                    <a:pt x="77" y="1843"/>
                  </a:lnTo>
                  <a:lnTo>
                    <a:pt x="39" y="2419"/>
                  </a:lnTo>
                  <a:lnTo>
                    <a:pt x="1" y="3532"/>
                  </a:lnTo>
                  <a:lnTo>
                    <a:pt x="77" y="4492"/>
                  </a:lnTo>
                  <a:lnTo>
                    <a:pt x="154" y="5298"/>
                  </a:lnTo>
                  <a:lnTo>
                    <a:pt x="231" y="5951"/>
                  </a:lnTo>
                  <a:lnTo>
                    <a:pt x="308" y="6489"/>
                  </a:lnTo>
                  <a:lnTo>
                    <a:pt x="1536" y="49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>
              <a:extLst>
                <a:ext uri="{FF2B5EF4-FFF2-40B4-BE49-F238E27FC236}">
                  <a16:creationId xmlns:a16="http://schemas.microsoft.com/office/drawing/2014/main" id="{40A4956F-B67F-4C23-25FB-FC35BFFE5FEE}"/>
                </a:ext>
              </a:extLst>
            </p:cNvPr>
            <p:cNvSpPr/>
            <p:nvPr/>
          </p:nvSpPr>
          <p:spPr>
            <a:xfrm rot="-5770336" flipH="1">
              <a:off x="6880910" y="5568301"/>
              <a:ext cx="365050" cy="482000"/>
            </a:xfrm>
            <a:custGeom>
              <a:avLst/>
              <a:gdLst/>
              <a:ahLst/>
              <a:cxnLst/>
              <a:rect l="l" t="t" r="r" b="b"/>
              <a:pathLst>
                <a:path w="5990" h="7909" extrusionOk="0">
                  <a:moveTo>
                    <a:pt x="884" y="0"/>
                  </a:moveTo>
                  <a:lnTo>
                    <a:pt x="730" y="422"/>
                  </a:lnTo>
                  <a:lnTo>
                    <a:pt x="615" y="921"/>
                  </a:lnTo>
                  <a:lnTo>
                    <a:pt x="423" y="2035"/>
                  </a:lnTo>
                  <a:lnTo>
                    <a:pt x="270" y="3187"/>
                  </a:lnTo>
                  <a:lnTo>
                    <a:pt x="154" y="4377"/>
                  </a:lnTo>
                  <a:lnTo>
                    <a:pt x="39" y="6296"/>
                  </a:lnTo>
                  <a:lnTo>
                    <a:pt x="1" y="7103"/>
                  </a:lnTo>
                  <a:lnTo>
                    <a:pt x="308" y="7218"/>
                  </a:lnTo>
                  <a:lnTo>
                    <a:pt x="1882" y="7909"/>
                  </a:lnTo>
                  <a:lnTo>
                    <a:pt x="5990" y="287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>
              <a:extLst>
                <a:ext uri="{FF2B5EF4-FFF2-40B4-BE49-F238E27FC236}">
                  <a16:creationId xmlns:a16="http://schemas.microsoft.com/office/drawing/2014/main" id="{0843D3F8-C065-C3C5-6022-F87D740C0E67}"/>
                </a:ext>
              </a:extLst>
            </p:cNvPr>
            <p:cNvSpPr/>
            <p:nvPr/>
          </p:nvSpPr>
          <p:spPr>
            <a:xfrm rot="-5770336" flipH="1">
              <a:off x="7140479" y="5703360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>
              <a:extLst>
                <a:ext uri="{FF2B5EF4-FFF2-40B4-BE49-F238E27FC236}">
                  <a16:creationId xmlns:a16="http://schemas.microsoft.com/office/drawing/2014/main" id="{623883BF-DE85-C4F4-C37A-6A876DFF3B81}"/>
                </a:ext>
              </a:extLst>
            </p:cNvPr>
            <p:cNvSpPr/>
            <p:nvPr/>
          </p:nvSpPr>
          <p:spPr>
            <a:xfrm rot="-5770336" flipH="1">
              <a:off x="6860908" y="5555235"/>
              <a:ext cx="549891" cy="716023"/>
            </a:xfrm>
            <a:custGeom>
              <a:avLst/>
              <a:gdLst/>
              <a:ahLst/>
              <a:cxnLst/>
              <a:rect l="l" t="t" r="r" b="b"/>
              <a:pathLst>
                <a:path w="9023" h="11749" extrusionOk="0">
                  <a:moveTo>
                    <a:pt x="1498" y="1"/>
                  </a:moveTo>
                  <a:lnTo>
                    <a:pt x="1" y="8140"/>
                  </a:lnTo>
                  <a:lnTo>
                    <a:pt x="8217" y="11749"/>
                  </a:lnTo>
                  <a:lnTo>
                    <a:pt x="9023" y="503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8">
              <a:extLst>
                <a:ext uri="{FF2B5EF4-FFF2-40B4-BE49-F238E27FC236}">
                  <a16:creationId xmlns:a16="http://schemas.microsoft.com/office/drawing/2014/main" id="{26ADA26F-9DB2-E64A-3824-22FBDDE3A467}"/>
                </a:ext>
              </a:extLst>
            </p:cNvPr>
            <p:cNvSpPr/>
            <p:nvPr/>
          </p:nvSpPr>
          <p:spPr>
            <a:xfrm rot="-5770336" flipH="1">
              <a:off x="7189943" y="5384070"/>
              <a:ext cx="807255" cy="535874"/>
            </a:xfrm>
            <a:custGeom>
              <a:avLst/>
              <a:gdLst/>
              <a:ahLst/>
              <a:cxnLst/>
              <a:rect l="l" t="t" r="r" b="b"/>
              <a:pathLst>
                <a:path w="13246" h="8793" extrusionOk="0">
                  <a:moveTo>
                    <a:pt x="5029" y="1"/>
                  </a:moveTo>
                  <a:lnTo>
                    <a:pt x="0" y="6604"/>
                  </a:lnTo>
                  <a:lnTo>
                    <a:pt x="8830" y="8792"/>
                  </a:lnTo>
                  <a:lnTo>
                    <a:pt x="13245" y="3609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8">
              <a:extLst>
                <a:ext uri="{FF2B5EF4-FFF2-40B4-BE49-F238E27FC236}">
                  <a16:creationId xmlns:a16="http://schemas.microsoft.com/office/drawing/2014/main" id="{12649499-FDB7-4ACB-7D44-D5A96A8D86A9}"/>
                </a:ext>
              </a:extLst>
            </p:cNvPr>
            <p:cNvSpPr/>
            <p:nvPr/>
          </p:nvSpPr>
          <p:spPr>
            <a:xfrm rot="-5770336" flipH="1">
              <a:off x="6945831" y="5439791"/>
              <a:ext cx="110064" cy="496078"/>
            </a:xfrm>
            <a:custGeom>
              <a:avLst/>
              <a:gdLst/>
              <a:ahLst/>
              <a:cxnLst/>
              <a:rect l="l" t="t" r="r" b="b"/>
              <a:pathLst>
                <a:path w="1806" h="8140" extrusionOk="0">
                  <a:moveTo>
                    <a:pt x="1805" y="1"/>
                  </a:moveTo>
                  <a:lnTo>
                    <a:pt x="1498" y="116"/>
                  </a:lnTo>
                  <a:lnTo>
                    <a:pt x="1" y="8025"/>
                  </a:lnTo>
                  <a:lnTo>
                    <a:pt x="308" y="8140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>
              <a:extLst>
                <a:ext uri="{FF2B5EF4-FFF2-40B4-BE49-F238E27FC236}">
                  <a16:creationId xmlns:a16="http://schemas.microsoft.com/office/drawing/2014/main" id="{771EDB62-93F9-FAD2-057D-BB46645B5E00}"/>
                </a:ext>
              </a:extLst>
            </p:cNvPr>
            <p:cNvSpPr/>
            <p:nvPr/>
          </p:nvSpPr>
          <p:spPr>
            <a:xfrm rot="-5770336" flipH="1">
              <a:off x="7339667" y="5202399"/>
              <a:ext cx="313614" cy="409478"/>
            </a:xfrm>
            <a:custGeom>
              <a:avLst/>
              <a:gdLst/>
              <a:ahLst/>
              <a:cxnLst/>
              <a:rect l="l" t="t" r="r" b="b"/>
              <a:pathLst>
                <a:path w="5146" h="6719" extrusionOk="0">
                  <a:moveTo>
                    <a:pt x="4838" y="0"/>
                  </a:moveTo>
                  <a:lnTo>
                    <a:pt x="1" y="6450"/>
                  </a:lnTo>
                  <a:lnTo>
                    <a:pt x="116" y="6719"/>
                  </a:lnTo>
                  <a:lnTo>
                    <a:pt x="5145" y="116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>
              <a:extLst>
                <a:ext uri="{FF2B5EF4-FFF2-40B4-BE49-F238E27FC236}">
                  <a16:creationId xmlns:a16="http://schemas.microsoft.com/office/drawing/2014/main" id="{E8A6A064-9397-1A06-495E-95031175191E}"/>
                </a:ext>
              </a:extLst>
            </p:cNvPr>
            <p:cNvSpPr/>
            <p:nvPr/>
          </p:nvSpPr>
          <p:spPr>
            <a:xfrm rot="-5770336" flipH="1">
              <a:off x="6989461" y="5613543"/>
              <a:ext cx="177832" cy="407162"/>
            </a:xfrm>
            <a:custGeom>
              <a:avLst/>
              <a:gdLst/>
              <a:ahLst/>
              <a:cxnLst/>
              <a:rect l="l" t="t" r="r" b="b"/>
              <a:pathLst>
                <a:path w="2918" h="6681" extrusionOk="0">
                  <a:moveTo>
                    <a:pt x="1075" y="1"/>
                  </a:moveTo>
                  <a:lnTo>
                    <a:pt x="0" y="5798"/>
                  </a:lnTo>
                  <a:lnTo>
                    <a:pt x="2035" y="6681"/>
                  </a:lnTo>
                  <a:lnTo>
                    <a:pt x="2918" y="1191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>
              <a:extLst>
                <a:ext uri="{FF2B5EF4-FFF2-40B4-BE49-F238E27FC236}">
                  <a16:creationId xmlns:a16="http://schemas.microsoft.com/office/drawing/2014/main" id="{8FF36374-59AF-2CDC-C349-9D45F4F5D4CE}"/>
                </a:ext>
              </a:extLst>
            </p:cNvPr>
            <p:cNvSpPr/>
            <p:nvPr/>
          </p:nvSpPr>
          <p:spPr>
            <a:xfrm rot="-5770336" flipH="1">
              <a:off x="7142557" y="5704641"/>
              <a:ext cx="559276" cy="301913"/>
            </a:xfrm>
            <a:custGeom>
              <a:avLst/>
              <a:gdLst/>
              <a:ahLst/>
              <a:cxnLst/>
              <a:rect l="l" t="t" r="r" b="b"/>
              <a:pathLst>
                <a:path w="9177" h="4954" extrusionOk="0">
                  <a:moveTo>
                    <a:pt x="538" y="1"/>
                  </a:moveTo>
                  <a:lnTo>
                    <a:pt x="538" y="39"/>
                  </a:lnTo>
                  <a:lnTo>
                    <a:pt x="653" y="77"/>
                  </a:lnTo>
                  <a:lnTo>
                    <a:pt x="730" y="193"/>
                  </a:lnTo>
                  <a:lnTo>
                    <a:pt x="883" y="385"/>
                  </a:lnTo>
                  <a:lnTo>
                    <a:pt x="883" y="653"/>
                  </a:lnTo>
                  <a:lnTo>
                    <a:pt x="883" y="769"/>
                  </a:lnTo>
                  <a:lnTo>
                    <a:pt x="845" y="884"/>
                  </a:lnTo>
                  <a:lnTo>
                    <a:pt x="845" y="922"/>
                  </a:lnTo>
                  <a:lnTo>
                    <a:pt x="768" y="999"/>
                  </a:lnTo>
                  <a:lnTo>
                    <a:pt x="691" y="1114"/>
                  </a:lnTo>
                  <a:lnTo>
                    <a:pt x="500" y="1268"/>
                  </a:lnTo>
                  <a:lnTo>
                    <a:pt x="269" y="1306"/>
                  </a:lnTo>
                  <a:lnTo>
                    <a:pt x="116" y="1306"/>
                  </a:lnTo>
                  <a:lnTo>
                    <a:pt x="0" y="1268"/>
                  </a:lnTo>
                  <a:lnTo>
                    <a:pt x="0" y="1268"/>
                  </a:lnTo>
                  <a:lnTo>
                    <a:pt x="8216" y="4876"/>
                  </a:lnTo>
                  <a:lnTo>
                    <a:pt x="8331" y="4915"/>
                  </a:lnTo>
                  <a:lnTo>
                    <a:pt x="8485" y="4953"/>
                  </a:lnTo>
                  <a:lnTo>
                    <a:pt x="8600" y="4953"/>
                  </a:lnTo>
                  <a:lnTo>
                    <a:pt x="8715" y="4915"/>
                  </a:lnTo>
                  <a:lnTo>
                    <a:pt x="8869" y="4838"/>
                  </a:lnTo>
                  <a:lnTo>
                    <a:pt x="8946" y="4761"/>
                  </a:lnTo>
                  <a:lnTo>
                    <a:pt x="9061" y="4646"/>
                  </a:lnTo>
                  <a:lnTo>
                    <a:pt x="9099" y="4531"/>
                  </a:lnTo>
                  <a:lnTo>
                    <a:pt x="9176" y="4377"/>
                  </a:lnTo>
                  <a:lnTo>
                    <a:pt x="9176" y="4262"/>
                  </a:lnTo>
                  <a:lnTo>
                    <a:pt x="9176" y="4147"/>
                  </a:lnTo>
                  <a:lnTo>
                    <a:pt x="9138" y="3993"/>
                  </a:lnTo>
                  <a:lnTo>
                    <a:pt x="9061" y="3878"/>
                  </a:lnTo>
                  <a:lnTo>
                    <a:pt x="8984" y="3763"/>
                  </a:lnTo>
                  <a:lnTo>
                    <a:pt x="8869" y="3686"/>
                  </a:lnTo>
                  <a:lnTo>
                    <a:pt x="8754" y="3610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" name="Google Shape;1498;p48">
            <a:extLst>
              <a:ext uri="{FF2B5EF4-FFF2-40B4-BE49-F238E27FC236}">
                <a16:creationId xmlns:a16="http://schemas.microsoft.com/office/drawing/2014/main" id="{ED7B424C-A161-6961-72DE-8C71AADDF2F1}"/>
              </a:ext>
            </a:extLst>
          </p:cNvPr>
          <p:cNvGrpSpPr/>
          <p:nvPr/>
        </p:nvGrpSpPr>
        <p:grpSpPr>
          <a:xfrm rot="-364609">
            <a:off x="306691" y="1582439"/>
            <a:ext cx="695821" cy="807153"/>
            <a:chOff x="-1306539" y="2227242"/>
            <a:chExt cx="735137" cy="852760"/>
          </a:xfrm>
        </p:grpSpPr>
        <p:sp>
          <p:nvSpPr>
            <p:cNvPr id="1499" name="Google Shape;1499;p48">
              <a:extLst>
                <a:ext uri="{FF2B5EF4-FFF2-40B4-BE49-F238E27FC236}">
                  <a16:creationId xmlns:a16="http://schemas.microsoft.com/office/drawing/2014/main" id="{36AC0D7E-CBCF-11F7-4A8A-BEEC7927F7F7}"/>
                </a:ext>
              </a:extLst>
            </p:cNvPr>
            <p:cNvSpPr/>
            <p:nvPr/>
          </p:nvSpPr>
          <p:spPr>
            <a:xfrm flipH="1">
              <a:off x="-1270861" y="2233533"/>
              <a:ext cx="672160" cy="842238"/>
            </a:xfrm>
            <a:custGeom>
              <a:avLst/>
              <a:gdLst/>
              <a:ahLst/>
              <a:cxnLst/>
              <a:rect l="l" t="t" r="r" b="b"/>
              <a:pathLst>
                <a:path w="12287" h="15396" extrusionOk="0">
                  <a:moveTo>
                    <a:pt x="3610" y="1"/>
                  </a:moveTo>
                  <a:lnTo>
                    <a:pt x="1" y="12977"/>
                  </a:lnTo>
                  <a:lnTo>
                    <a:pt x="8677" y="15396"/>
                  </a:lnTo>
                  <a:lnTo>
                    <a:pt x="12286" y="2419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>
              <a:extLst>
                <a:ext uri="{FF2B5EF4-FFF2-40B4-BE49-F238E27FC236}">
                  <a16:creationId xmlns:a16="http://schemas.microsoft.com/office/drawing/2014/main" id="{B273D71B-5DBF-328E-BDCF-140DE79213C7}"/>
                </a:ext>
              </a:extLst>
            </p:cNvPr>
            <p:cNvSpPr/>
            <p:nvPr/>
          </p:nvSpPr>
          <p:spPr>
            <a:xfrm flipH="1">
              <a:off x="-796185" y="2227242"/>
              <a:ext cx="224783" cy="716198"/>
            </a:xfrm>
            <a:custGeom>
              <a:avLst/>
              <a:gdLst/>
              <a:ahLst/>
              <a:cxnLst/>
              <a:rect l="l" t="t" r="r" b="b"/>
              <a:pathLst>
                <a:path w="4109" h="13092" extrusionOk="0">
                  <a:moveTo>
                    <a:pt x="3610" y="0"/>
                  </a:moveTo>
                  <a:lnTo>
                    <a:pt x="1" y="12938"/>
                  </a:lnTo>
                  <a:lnTo>
                    <a:pt x="500" y="13092"/>
                  </a:lnTo>
                  <a:lnTo>
                    <a:pt x="4109" y="116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>
              <a:extLst>
                <a:ext uri="{FF2B5EF4-FFF2-40B4-BE49-F238E27FC236}">
                  <a16:creationId xmlns:a16="http://schemas.microsoft.com/office/drawing/2014/main" id="{52D0419F-69E5-D868-FD5F-6D2F20402604}"/>
                </a:ext>
              </a:extLst>
            </p:cNvPr>
            <p:cNvSpPr/>
            <p:nvPr/>
          </p:nvSpPr>
          <p:spPr>
            <a:xfrm flipH="1">
              <a:off x="-1262437" y="2260832"/>
              <a:ext cx="663736" cy="814940"/>
            </a:xfrm>
            <a:custGeom>
              <a:avLst/>
              <a:gdLst/>
              <a:ahLst/>
              <a:cxnLst/>
              <a:rect l="l" t="t" r="r" b="b"/>
              <a:pathLst>
                <a:path w="12133" h="14897" extrusionOk="0">
                  <a:moveTo>
                    <a:pt x="3456" y="1"/>
                  </a:moveTo>
                  <a:lnTo>
                    <a:pt x="1" y="12478"/>
                  </a:lnTo>
                  <a:lnTo>
                    <a:pt x="8677" y="14897"/>
                  </a:lnTo>
                  <a:lnTo>
                    <a:pt x="12133" y="2419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>
              <a:extLst>
                <a:ext uri="{FF2B5EF4-FFF2-40B4-BE49-F238E27FC236}">
                  <a16:creationId xmlns:a16="http://schemas.microsoft.com/office/drawing/2014/main" id="{25829CF6-E3A8-5AFA-BEA7-5CDB2F1DD909}"/>
                </a:ext>
              </a:extLst>
            </p:cNvPr>
            <p:cNvSpPr/>
            <p:nvPr/>
          </p:nvSpPr>
          <p:spPr>
            <a:xfrm flipH="1">
              <a:off x="-1306522" y="2265036"/>
              <a:ext cx="602794" cy="814940"/>
            </a:xfrm>
            <a:custGeom>
              <a:avLst/>
              <a:gdLst/>
              <a:ahLst/>
              <a:cxnLst/>
              <a:rect l="l" t="t" r="r" b="b"/>
              <a:pathLst>
                <a:path w="11019" h="14897" extrusionOk="0">
                  <a:moveTo>
                    <a:pt x="3609" y="0"/>
                  </a:moveTo>
                  <a:lnTo>
                    <a:pt x="0" y="12938"/>
                  </a:lnTo>
                  <a:lnTo>
                    <a:pt x="6988" y="14858"/>
                  </a:lnTo>
                  <a:lnTo>
                    <a:pt x="7103" y="14896"/>
                  </a:lnTo>
                  <a:lnTo>
                    <a:pt x="7218" y="14896"/>
                  </a:lnTo>
                  <a:lnTo>
                    <a:pt x="7448" y="14820"/>
                  </a:lnTo>
                  <a:lnTo>
                    <a:pt x="7602" y="14666"/>
                  </a:lnTo>
                  <a:lnTo>
                    <a:pt x="7679" y="14589"/>
                  </a:lnTo>
                  <a:lnTo>
                    <a:pt x="7717" y="14474"/>
                  </a:lnTo>
                  <a:lnTo>
                    <a:pt x="11019" y="2649"/>
                  </a:lnTo>
                  <a:lnTo>
                    <a:pt x="11019" y="2534"/>
                  </a:lnTo>
                  <a:lnTo>
                    <a:pt x="11019" y="2419"/>
                  </a:lnTo>
                  <a:lnTo>
                    <a:pt x="10942" y="2227"/>
                  </a:lnTo>
                  <a:lnTo>
                    <a:pt x="10788" y="2035"/>
                  </a:lnTo>
                  <a:lnTo>
                    <a:pt x="10712" y="1958"/>
                  </a:lnTo>
                  <a:lnTo>
                    <a:pt x="10597" y="1920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>
              <a:extLst>
                <a:ext uri="{FF2B5EF4-FFF2-40B4-BE49-F238E27FC236}">
                  <a16:creationId xmlns:a16="http://schemas.microsoft.com/office/drawing/2014/main" id="{3B1FBDFE-1546-CB44-7985-308CB6DDC3DA}"/>
                </a:ext>
              </a:extLst>
            </p:cNvPr>
            <p:cNvSpPr/>
            <p:nvPr/>
          </p:nvSpPr>
          <p:spPr>
            <a:xfrm flipH="1">
              <a:off x="-901221" y="2256619"/>
              <a:ext cx="222704" cy="716253"/>
            </a:xfrm>
            <a:custGeom>
              <a:avLst/>
              <a:gdLst/>
              <a:ahLst/>
              <a:cxnLst/>
              <a:rect l="l" t="t" r="r" b="b"/>
              <a:pathLst>
                <a:path w="4071" h="13093" extrusionOk="0">
                  <a:moveTo>
                    <a:pt x="3610" y="1"/>
                  </a:moveTo>
                  <a:lnTo>
                    <a:pt x="1" y="12939"/>
                  </a:lnTo>
                  <a:lnTo>
                    <a:pt x="461" y="13092"/>
                  </a:lnTo>
                  <a:lnTo>
                    <a:pt x="4070" y="154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>
              <a:extLst>
                <a:ext uri="{FF2B5EF4-FFF2-40B4-BE49-F238E27FC236}">
                  <a16:creationId xmlns:a16="http://schemas.microsoft.com/office/drawing/2014/main" id="{BA686A4D-65A2-E0D8-F1BF-D964BD80046D}"/>
                </a:ext>
              </a:extLst>
            </p:cNvPr>
            <p:cNvSpPr/>
            <p:nvPr/>
          </p:nvSpPr>
          <p:spPr>
            <a:xfrm flipH="1">
              <a:off x="-1304465" y="2365868"/>
              <a:ext cx="33644" cy="21061"/>
            </a:xfrm>
            <a:custGeom>
              <a:avLst/>
              <a:gdLst/>
              <a:ahLst/>
              <a:cxnLst/>
              <a:rect l="l" t="t" r="r" b="b"/>
              <a:pathLst>
                <a:path w="615" h="385" extrusionOk="0">
                  <a:moveTo>
                    <a:pt x="0" y="0"/>
                  </a:moveTo>
                  <a:lnTo>
                    <a:pt x="307" y="115"/>
                  </a:lnTo>
                  <a:lnTo>
                    <a:pt x="384" y="154"/>
                  </a:lnTo>
                  <a:lnTo>
                    <a:pt x="422" y="167"/>
                  </a:lnTo>
                  <a:lnTo>
                    <a:pt x="422" y="167"/>
                  </a:lnTo>
                  <a:lnTo>
                    <a:pt x="346" y="115"/>
                  </a:lnTo>
                  <a:lnTo>
                    <a:pt x="231" y="77"/>
                  </a:lnTo>
                  <a:lnTo>
                    <a:pt x="0" y="0"/>
                  </a:lnTo>
                  <a:close/>
                  <a:moveTo>
                    <a:pt x="422" y="167"/>
                  </a:moveTo>
                  <a:lnTo>
                    <a:pt x="461" y="192"/>
                  </a:lnTo>
                  <a:lnTo>
                    <a:pt x="538" y="269"/>
                  </a:lnTo>
                  <a:lnTo>
                    <a:pt x="614" y="384"/>
                  </a:lnTo>
                  <a:lnTo>
                    <a:pt x="499" y="192"/>
                  </a:lnTo>
                  <a:lnTo>
                    <a:pt x="422" y="167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>
              <a:extLst>
                <a:ext uri="{FF2B5EF4-FFF2-40B4-BE49-F238E27FC236}">
                  <a16:creationId xmlns:a16="http://schemas.microsoft.com/office/drawing/2014/main" id="{593CADDD-9B35-732E-7DB7-6D56F0B9693E}"/>
                </a:ext>
              </a:extLst>
            </p:cNvPr>
            <p:cNvSpPr/>
            <p:nvPr/>
          </p:nvSpPr>
          <p:spPr>
            <a:xfrm flipH="1">
              <a:off x="-1111242" y="3075735"/>
              <a:ext cx="37856" cy="4267"/>
            </a:xfrm>
            <a:custGeom>
              <a:avLst/>
              <a:gdLst/>
              <a:ahLst/>
              <a:cxnLst/>
              <a:rect l="l" t="t" r="r" b="b"/>
              <a:pathLst>
                <a:path w="692" h="78" extrusionOk="0">
                  <a:moveTo>
                    <a:pt x="0" y="1"/>
                  </a:moveTo>
                  <a:lnTo>
                    <a:pt x="307" y="77"/>
                  </a:lnTo>
                  <a:lnTo>
                    <a:pt x="384" y="77"/>
                  </a:lnTo>
                  <a:lnTo>
                    <a:pt x="231" y="39"/>
                  </a:lnTo>
                  <a:lnTo>
                    <a:pt x="0" y="1"/>
                  </a:lnTo>
                  <a:close/>
                  <a:moveTo>
                    <a:pt x="691" y="1"/>
                  </a:moveTo>
                  <a:lnTo>
                    <a:pt x="538" y="39"/>
                  </a:lnTo>
                  <a:lnTo>
                    <a:pt x="384" y="77"/>
                  </a:lnTo>
                  <a:lnTo>
                    <a:pt x="576" y="7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FC6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>
              <a:extLst>
                <a:ext uri="{FF2B5EF4-FFF2-40B4-BE49-F238E27FC236}">
                  <a16:creationId xmlns:a16="http://schemas.microsoft.com/office/drawing/2014/main" id="{45C5816B-3ABA-B4A3-1B7D-89DF030BB252}"/>
                </a:ext>
              </a:extLst>
            </p:cNvPr>
            <p:cNvSpPr/>
            <p:nvPr/>
          </p:nvSpPr>
          <p:spPr>
            <a:xfrm flipH="1">
              <a:off x="-1306539" y="2365868"/>
              <a:ext cx="233153" cy="714119"/>
            </a:xfrm>
            <a:custGeom>
              <a:avLst/>
              <a:gdLst/>
              <a:ahLst/>
              <a:cxnLst/>
              <a:rect l="l" t="t" r="r" b="b"/>
              <a:pathLst>
                <a:path w="4262" h="13054" extrusionOk="0">
                  <a:moveTo>
                    <a:pt x="3609" y="0"/>
                  </a:moveTo>
                  <a:lnTo>
                    <a:pt x="0" y="12977"/>
                  </a:lnTo>
                  <a:lnTo>
                    <a:pt x="231" y="13015"/>
                  </a:lnTo>
                  <a:lnTo>
                    <a:pt x="384" y="13053"/>
                  </a:lnTo>
                  <a:lnTo>
                    <a:pt x="538" y="13015"/>
                  </a:lnTo>
                  <a:lnTo>
                    <a:pt x="691" y="12977"/>
                  </a:lnTo>
                  <a:lnTo>
                    <a:pt x="883" y="12785"/>
                  </a:lnTo>
                  <a:lnTo>
                    <a:pt x="999" y="12516"/>
                  </a:lnTo>
                  <a:lnTo>
                    <a:pt x="2035" y="8792"/>
                  </a:lnTo>
                  <a:lnTo>
                    <a:pt x="4223" y="922"/>
                  </a:lnTo>
                  <a:lnTo>
                    <a:pt x="4262" y="768"/>
                  </a:lnTo>
                  <a:lnTo>
                    <a:pt x="4262" y="615"/>
                  </a:lnTo>
                  <a:lnTo>
                    <a:pt x="4223" y="384"/>
                  </a:lnTo>
                  <a:lnTo>
                    <a:pt x="4147" y="269"/>
                  </a:lnTo>
                  <a:lnTo>
                    <a:pt x="4070" y="192"/>
                  </a:lnTo>
                  <a:lnTo>
                    <a:pt x="3955" y="115"/>
                  </a:lnTo>
                  <a:lnTo>
                    <a:pt x="3840" y="77"/>
                  </a:lnTo>
                  <a:lnTo>
                    <a:pt x="360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>
              <a:extLst>
                <a:ext uri="{FF2B5EF4-FFF2-40B4-BE49-F238E27FC236}">
                  <a16:creationId xmlns:a16="http://schemas.microsoft.com/office/drawing/2014/main" id="{41076548-00F1-F865-3BCC-5FFB1C35F2AD}"/>
                </a:ext>
              </a:extLst>
            </p:cNvPr>
            <p:cNvSpPr/>
            <p:nvPr/>
          </p:nvSpPr>
          <p:spPr>
            <a:xfrm flipH="1">
              <a:off x="-833989" y="2332223"/>
              <a:ext cx="153338" cy="554545"/>
            </a:xfrm>
            <a:custGeom>
              <a:avLst/>
              <a:gdLst/>
              <a:ahLst/>
              <a:cxnLst/>
              <a:rect l="l" t="t" r="r" b="b"/>
              <a:pathLst>
                <a:path w="2803" h="10137" extrusionOk="0">
                  <a:moveTo>
                    <a:pt x="2803" y="1"/>
                  </a:moveTo>
                  <a:lnTo>
                    <a:pt x="2073" y="2458"/>
                  </a:lnTo>
                  <a:lnTo>
                    <a:pt x="1344" y="5030"/>
                  </a:lnTo>
                  <a:lnTo>
                    <a:pt x="653" y="7641"/>
                  </a:lnTo>
                  <a:lnTo>
                    <a:pt x="0" y="10136"/>
                  </a:lnTo>
                  <a:lnTo>
                    <a:pt x="0" y="10136"/>
                  </a:lnTo>
                  <a:lnTo>
                    <a:pt x="730" y="7641"/>
                  </a:lnTo>
                  <a:lnTo>
                    <a:pt x="1459" y="5069"/>
                  </a:lnTo>
                  <a:lnTo>
                    <a:pt x="2150" y="2496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>
              <a:extLst>
                <a:ext uri="{FF2B5EF4-FFF2-40B4-BE49-F238E27FC236}">
                  <a16:creationId xmlns:a16="http://schemas.microsoft.com/office/drawing/2014/main" id="{61FDA405-C72B-1B73-754A-2CBE77F55D6B}"/>
                </a:ext>
              </a:extLst>
            </p:cNvPr>
            <p:cNvSpPr/>
            <p:nvPr/>
          </p:nvSpPr>
          <p:spPr>
            <a:xfrm flipH="1">
              <a:off x="-812982" y="2325932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83" y="5030"/>
                  </a:lnTo>
                  <a:lnTo>
                    <a:pt x="692" y="7641"/>
                  </a:lnTo>
                  <a:lnTo>
                    <a:pt x="1" y="10136"/>
                  </a:lnTo>
                  <a:lnTo>
                    <a:pt x="769" y="7641"/>
                  </a:lnTo>
                  <a:lnTo>
                    <a:pt x="1498" y="5069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>
              <a:extLst>
                <a:ext uri="{FF2B5EF4-FFF2-40B4-BE49-F238E27FC236}">
                  <a16:creationId xmlns:a16="http://schemas.microsoft.com/office/drawing/2014/main" id="{0E4A28EC-6A1F-F99F-C280-B8F766607419}"/>
                </a:ext>
              </a:extLst>
            </p:cNvPr>
            <p:cNvSpPr/>
            <p:nvPr/>
          </p:nvSpPr>
          <p:spPr>
            <a:xfrm flipH="1">
              <a:off x="-791974" y="2319641"/>
              <a:ext cx="155472" cy="554545"/>
            </a:xfrm>
            <a:custGeom>
              <a:avLst/>
              <a:gdLst/>
              <a:ahLst/>
              <a:cxnLst/>
              <a:rect l="l" t="t" r="r" b="b"/>
              <a:pathLst>
                <a:path w="2842" h="10137" extrusionOk="0">
                  <a:moveTo>
                    <a:pt x="2842" y="1"/>
                  </a:moveTo>
                  <a:lnTo>
                    <a:pt x="2112" y="2496"/>
                  </a:lnTo>
                  <a:lnTo>
                    <a:pt x="1345" y="5068"/>
                  </a:lnTo>
                  <a:lnTo>
                    <a:pt x="654" y="7641"/>
                  </a:lnTo>
                  <a:lnTo>
                    <a:pt x="1" y="10136"/>
                  </a:lnTo>
                  <a:lnTo>
                    <a:pt x="730" y="7641"/>
                  </a:lnTo>
                  <a:lnTo>
                    <a:pt x="1460" y="5068"/>
                  </a:lnTo>
                  <a:lnTo>
                    <a:pt x="2189" y="249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>
              <a:extLst>
                <a:ext uri="{FF2B5EF4-FFF2-40B4-BE49-F238E27FC236}">
                  <a16:creationId xmlns:a16="http://schemas.microsoft.com/office/drawing/2014/main" id="{B7C92533-08AE-4BFB-9DCA-7C5960104C94}"/>
                </a:ext>
              </a:extLst>
            </p:cNvPr>
            <p:cNvSpPr/>
            <p:nvPr/>
          </p:nvSpPr>
          <p:spPr>
            <a:xfrm flipH="1">
              <a:off x="-1140616" y="2517075"/>
              <a:ext cx="222649" cy="81948"/>
            </a:xfrm>
            <a:custGeom>
              <a:avLst/>
              <a:gdLst/>
              <a:ahLst/>
              <a:cxnLst/>
              <a:rect l="l" t="t" r="r" b="b"/>
              <a:pathLst>
                <a:path w="4070" h="1498" extrusionOk="0">
                  <a:moveTo>
                    <a:pt x="154" y="0"/>
                  </a:moveTo>
                  <a:lnTo>
                    <a:pt x="77" y="39"/>
                  </a:lnTo>
                  <a:lnTo>
                    <a:pt x="39" y="116"/>
                  </a:lnTo>
                  <a:lnTo>
                    <a:pt x="0" y="192"/>
                  </a:lnTo>
                  <a:lnTo>
                    <a:pt x="0" y="269"/>
                  </a:lnTo>
                  <a:lnTo>
                    <a:pt x="0" y="346"/>
                  </a:lnTo>
                  <a:lnTo>
                    <a:pt x="77" y="423"/>
                  </a:lnTo>
                  <a:lnTo>
                    <a:pt x="154" y="461"/>
                  </a:lnTo>
                  <a:lnTo>
                    <a:pt x="3763" y="1498"/>
                  </a:lnTo>
                  <a:lnTo>
                    <a:pt x="3840" y="1498"/>
                  </a:lnTo>
                  <a:lnTo>
                    <a:pt x="3916" y="1459"/>
                  </a:lnTo>
                  <a:lnTo>
                    <a:pt x="3993" y="1459"/>
                  </a:lnTo>
                  <a:lnTo>
                    <a:pt x="4032" y="1383"/>
                  </a:lnTo>
                  <a:lnTo>
                    <a:pt x="4070" y="1306"/>
                  </a:lnTo>
                  <a:lnTo>
                    <a:pt x="4070" y="1229"/>
                  </a:lnTo>
                  <a:lnTo>
                    <a:pt x="4032" y="1152"/>
                  </a:lnTo>
                  <a:lnTo>
                    <a:pt x="3993" y="1075"/>
                  </a:lnTo>
                  <a:lnTo>
                    <a:pt x="3916" y="1037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44356">
                <a:alpha val="21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20D2BC1-571B-389C-1C50-D801AEFDEB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715" t="2350" r="40808" b="18223"/>
          <a:stretch/>
        </p:blipFill>
        <p:spPr>
          <a:xfrm>
            <a:off x="642910" y="2571130"/>
            <a:ext cx="3621940" cy="16240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B8CE78C-E2A1-9493-2F5D-251BBE4EA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6051" y="2366471"/>
            <a:ext cx="3785401" cy="23929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3708580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9" grpId="0"/>
      <p:bldP spid="1444" grpId="0" build="p"/>
      <p:bldP spid="1446" grpId="0" build="p"/>
    </p:bldLst>
  </p:timing>
</p:sld>
</file>

<file path=ppt/theme/theme1.xml><?xml version="1.0" encoding="utf-8"?>
<a:theme xmlns:a="http://schemas.openxmlformats.org/drawingml/2006/main" name="Book Launch by Slidesgo">
  <a:themeElements>
    <a:clrScheme name="Simple Light">
      <a:dk1>
        <a:srgbClr val="144356"/>
      </a:dk1>
      <a:lt1>
        <a:srgbClr val="FFF6E7"/>
      </a:lt1>
      <a:dk2>
        <a:srgbClr val="FFFFFF"/>
      </a:dk2>
      <a:lt2>
        <a:srgbClr val="35A6BE"/>
      </a:lt2>
      <a:accent1>
        <a:srgbClr val="2A926E"/>
      </a:accent1>
      <a:accent2>
        <a:srgbClr val="19554F"/>
      </a:accent2>
      <a:accent3>
        <a:srgbClr val="FA5E10"/>
      </a:accent3>
      <a:accent4>
        <a:srgbClr val="FFB22E"/>
      </a:accent4>
      <a:accent5>
        <a:srgbClr val="969697"/>
      </a:accent5>
      <a:accent6>
        <a:srgbClr val="D8CBB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48</Words>
  <Application>Microsoft Office PowerPoint</Application>
  <PresentationFormat>On-screen Show (16:9)</PresentationFormat>
  <Paragraphs>18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Nunito Medium</vt:lpstr>
      <vt:lpstr>Dela Gothic One</vt:lpstr>
      <vt:lpstr>Bebas Neue</vt:lpstr>
      <vt:lpstr>Anaheim</vt:lpstr>
      <vt:lpstr>Nunito Light</vt:lpstr>
      <vt:lpstr>Arial</vt:lpstr>
      <vt:lpstr>Book Launch by Slidesgo</vt:lpstr>
      <vt:lpstr>Könyvajánló</vt:lpstr>
      <vt:lpstr>PowerPoint Presentation</vt:lpstr>
      <vt:lpstr>PowerPoint Presentation</vt:lpstr>
      <vt:lpstr>PowerPoint Presentation</vt:lpstr>
      <vt:lpstr>Regisztráció</vt:lpstr>
      <vt:lpstr>Bejelentkezés</vt:lpstr>
      <vt:lpstr>Na de mit olvassak?</vt:lpstr>
      <vt:lpstr>|rók</vt:lpstr>
      <vt:lpstr>Műfaj</vt:lpstr>
      <vt:lpstr>Profil</vt:lpstr>
      <vt:lpstr>PowerPoint Presentation</vt:lpstr>
      <vt:lpstr>PowerPoint Presentation</vt:lpstr>
      <vt:lpstr>Thx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Ferenc Kovács</cp:lastModifiedBy>
  <cp:revision>77</cp:revision>
  <dcterms:modified xsi:type="dcterms:W3CDTF">2024-12-02T02:03:07Z</dcterms:modified>
</cp:coreProperties>
</file>